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337" r:id="rId4"/>
    <p:sldId id="350" r:id="rId5"/>
    <p:sldId id="347" r:id="rId6"/>
    <p:sldId id="349" r:id="rId7"/>
    <p:sldId id="339" r:id="rId8"/>
    <p:sldId id="340" r:id="rId9"/>
    <p:sldId id="341" r:id="rId10"/>
    <p:sldId id="343" r:id="rId11"/>
    <p:sldId id="344" r:id="rId12"/>
    <p:sldId id="345" r:id="rId13"/>
    <p:sldId id="346" r:id="rId14"/>
    <p:sldId id="348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0F5B8E7-3060-42DF-975D-DAF427C86F86}">
          <p14:sldIdLst>
            <p14:sldId id="256"/>
            <p14:sldId id="257"/>
          </p14:sldIdLst>
        </p14:section>
        <p14:section name="컨셉" id="{AE011BCC-3970-4775-B099-37BBF7B79619}">
          <p14:sldIdLst>
            <p14:sldId id="337"/>
            <p14:sldId id="350"/>
            <p14:sldId id="347"/>
            <p14:sldId id="349"/>
            <p14:sldId id="339"/>
            <p14:sldId id="340"/>
            <p14:sldId id="341"/>
            <p14:sldId id="343"/>
            <p14:sldId id="344"/>
            <p14:sldId id="345"/>
            <p14:sldId id="346"/>
            <p14:sldId id="34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우진 곽" initials="우곽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C6C"/>
    <a:srgbClr val="000000"/>
    <a:srgbClr val="404040"/>
    <a:srgbClr val="FFD966"/>
    <a:srgbClr val="FFFFFF"/>
    <a:srgbClr val="595959"/>
    <a:srgbClr val="FAB78E"/>
    <a:srgbClr val="FBC09B"/>
    <a:srgbClr val="FED9B0"/>
    <a:srgbClr val="FEC3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TxStyle/>
      <a:tcStyle>
        <a:tcBdr>
          <a:left>
            <a:ln>
              <a:noFill/>
            </a:ln>
          </a:left>
        </a:tcBdr>
      </a:tcStyle>
    </a:seCell>
    <a:swCell>
      <a:tcTxStyle/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>
          <a:left>
            <a:ln>
              <a:noFill/>
            </a:ln>
          </a:left>
        </a:tcBdr>
      </a:tcStyle>
    </a:neCell>
    <a:nwCell>
      <a:tcTxStyle/>
      <a:tcStyle>
        <a:tcBdr>
          <a:right>
            <a:ln>
              <a:noFill/>
            </a:ln>
          </a:right>
        </a:tcBdr>
      </a:tcStyle>
    </a:nwCell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TxStyle/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TxStyle/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TxStyle/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99" autoAdjust="0"/>
    <p:restoredTop sz="95244" autoAdjust="0"/>
  </p:normalViewPr>
  <p:slideViewPr>
    <p:cSldViewPr snapToGrid="0">
      <p:cViewPr>
        <p:scale>
          <a:sx n="75" d="100"/>
          <a:sy n="75" d="100"/>
        </p:scale>
        <p:origin x="590" y="298"/>
      </p:cViewPr>
      <p:guideLst/>
    </p:cSldViewPr>
  </p:slideViewPr>
  <p:outlineViewPr>
    <p:cViewPr>
      <p:scale>
        <a:sx n="33" d="100"/>
        <a:sy n="33" d="100"/>
      </p:scale>
      <p:origin x="0" y="-17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9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92C355F-72AD-415D-9D49-0C227B87CA04}" type="datetime1">
              <a:rPr lang="ko-KR" altLang="en-US"/>
              <a:pPr lvl="0">
                <a:defRPr/>
              </a:pPr>
              <a:t>2024-02-13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C2D73801-4945-4CB7-89E7-08A4146205A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D73801-4945-4CB7-89E7-08A4146205A3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2505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35062-231B-552B-FEE4-805149E0A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ED1DB02-2BEF-9980-D455-0BACD5F8B3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A843A0E-E79D-0F84-FDA9-0D1E25931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9FCCA-F57C-0955-076C-340126A8D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C2D73801-4945-4CB7-89E7-08A4146205A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85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CB29-724E-7E92-23C5-1995D9D44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268EC9-64A2-704A-F063-5350636F6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8D7D98-88F8-6D44-248B-C46EAE62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20FEF-0911-EBBB-726D-04F99404D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C67514-9291-618D-E253-FACE2C5FA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720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46DCA-73E8-9C52-53BA-C11247E6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13679-F1A5-18DC-C118-9DF7954798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58E78E-B68D-2380-F869-8E0B8D7DF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EF3773-28C3-7FC3-1859-B67FFC222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8DEBC1-F56B-5B8C-101C-CC7EA476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361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6864DB9-A39F-2F48-EB23-9ABF5F9D0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DD33311-0F89-FE2B-2B05-02E7FC32C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15F91D-C2EB-342B-0F6B-8F1FE666A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E2D06C-16D2-8088-7E71-4807912E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8F19DC-5FB2-7BE4-0A0B-2E1A20E2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89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C2E772-1863-793C-3678-9157E94F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75C5B-263C-9A8B-29C8-4B609FC0F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13CECF-10A2-141C-CAC5-ED0E6595B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C930C-761C-34C4-4134-F9B31013A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A80891-0EF7-4C6A-5B2A-BE8F66167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397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651C9-8841-70F1-4762-2F5F0E38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1B7661-2EC4-F342-32B7-4E619A3B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684A57-5A71-DC1C-D555-D00A4F69A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4D6B7E-7BC0-2471-5713-D0BC1078C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475FAA-7AA5-D924-039A-E1440AA7A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72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DA13B5-FDDC-0E48-564B-B816E3C50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3C835-E3F5-87DE-123C-7C50740729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9C1B39-1451-B871-FFD1-723A7E4D5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975562-DB45-88DC-1503-A96FF6032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45FD16-6CD9-F1A5-8236-0F969ADD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AA6D00-0357-4E56-E4C2-48242D0C6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92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8931F3-EDCD-5A60-BEA4-A1652E38E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3643EE-835C-A633-1543-6F2870F086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F106C6-D5E4-3EAF-7524-131F8CA3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EEE3D8-3C12-61C4-3207-94C4DED50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80C7A7-354F-2D4E-B9AB-43E96433C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F395A3-434B-8331-1CD6-56E98A013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06DD18-9429-972A-E812-C0ED6848A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7B286F8-EDAD-EECF-2175-E765F58E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145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1194F7-0C48-8395-3016-00D022E1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629619-BCFF-4ADF-46A5-B40BE973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3BD581-5454-624D-66DC-D5BE7686B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D134FA-B52C-A872-0E7E-4123BE8E0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09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0D7DD4-9585-1756-55B4-58363EAE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5B19FA1-9AB6-DFC9-2A81-5956AA7A4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A7A360-5E8B-6788-671A-01D35E5E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779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8236B-A3CD-1A2F-D860-EA226681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5F5DE-ABC8-1B4C-ED08-0B1428F53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708878-0A75-6A59-5226-13751C713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D2CF11-1112-BE6B-E7F1-B8CAE17F3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79E606C-3FD0-8CBB-23F1-0796E080F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4608BF-ECBA-114C-71BC-3403F012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26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CF8F2-202D-BB64-A849-B6CE52A03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62BCD10-0FC9-5DD5-CD00-5558A9D6F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CC73986-B52E-E847-C629-2A1AC62AFD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E184BF3-7B87-F04C-4013-7A4EFBC7C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481CD39-3651-F1C7-13AB-67A48EE67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5398EDB-AB03-0CAA-D963-B7942F776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49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985987-4BE8-D401-BE1A-AEE04EA3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5419A-0B02-0B40-C166-62E9F145E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022240-CA7A-183A-6A4B-24FB999948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A720-FC8A-4247-8BE0-9195BDB49E33}" type="datetimeFigureOut">
              <a:rPr lang="ko-KR" altLang="en-US" smtClean="0"/>
              <a:t>2024-02-13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23C39E-B201-63A5-E5CF-155E1E458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3713D60-FC66-ED1C-05E8-9A911B3437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C2D28-ABD5-4D76-8970-3356471FAF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07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9F40E2-08E5-20B1-8F9E-81C693192478}"/>
              </a:ext>
            </a:extLst>
          </p:cNvPr>
          <p:cNvSpPr txBox="1"/>
          <p:nvPr/>
        </p:nvSpPr>
        <p:spPr>
          <a:xfrm>
            <a:off x="3323208" y="2259449"/>
            <a:ext cx="55455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>
                <a:solidFill>
                  <a:schemeClr val="bg2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AI </a:t>
            </a:r>
            <a:r>
              <a:rPr lang="ko-KR" altLang="en-US" sz="2500" b="1" dirty="0">
                <a:solidFill>
                  <a:schemeClr val="bg2">
                    <a:lumMod val="50000"/>
                  </a:schemeClr>
                </a:solidFill>
                <a:latin typeface="+mj-lt"/>
                <a:ea typeface="돋움" panose="020B0600000101010101" pitchFamily="50" charset="-127"/>
              </a:rPr>
              <a:t>캐치마인드</a:t>
            </a:r>
            <a:endParaRPr lang="en-US" altLang="ko-KR" sz="2500" b="1" dirty="0">
              <a:solidFill>
                <a:schemeClr val="bg2">
                  <a:lumMod val="50000"/>
                </a:schemeClr>
              </a:solidFill>
              <a:latin typeface="+mj-lt"/>
              <a:ea typeface="돋움" panose="020B0600000101010101" pitchFamily="50" charset="-127"/>
            </a:endParaRPr>
          </a:p>
          <a:p>
            <a:pPr algn="ctr"/>
            <a:r>
              <a:rPr lang="ko-KR" altLang="en-US" sz="4500" b="1" dirty="0">
                <a:latin typeface="+mj-lt"/>
                <a:ea typeface="돋움" panose="020B0600000101010101" pitchFamily="50" charset="-127"/>
              </a:rPr>
              <a:t>아바타 애니메이션</a:t>
            </a:r>
            <a:endParaRPr lang="en-US" altLang="ko-KR" sz="4500" b="1" dirty="0">
              <a:latin typeface="+mj-lt"/>
              <a:ea typeface="돋움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75CD91-4F17-A2F7-2428-D6DD6CB18283}"/>
              </a:ext>
            </a:extLst>
          </p:cNvPr>
          <p:cNvSpPr txBox="1"/>
          <p:nvPr/>
        </p:nvSpPr>
        <p:spPr>
          <a:xfrm>
            <a:off x="7731843" y="6414869"/>
            <a:ext cx="44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+mj-lt"/>
                <a:ea typeface="돋움" panose="020B0600000101010101" pitchFamily="50" charset="-127"/>
              </a:rPr>
              <a:t>문서 수정일 </a:t>
            </a:r>
            <a:r>
              <a:rPr lang="en-US" altLang="ko-KR">
                <a:solidFill>
                  <a:schemeClr val="bg1">
                    <a:lumMod val="75000"/>
                  </a:schemeClr>
                </a:solidFill>
                <a:latin typeface="+mj-lt"/>
                <a:ea typeface="돋움" panose="020B0600000101010101" pitchFamily="50" charset="-127"/>
              </a:rPr>
              <a:t>: 2024_02_12</a:t>
            </a:r>
            <a:endParaRPr lang="ko-KR" altLang="en-US" dirty="0">
              <a:latin typeface="+mj-lt"/>
              <a:ea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65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CBEC5B35-E4EF-80CF-FD53-18F2985FC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470449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Interact_1 Animation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4E00A10-C862-53BC-059D-5409D8BCD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772506"/>
              </p:ext>
            </p:extLst>
          </p:nvPr>
        </p:nvGraphicFramePr>
        <p:xfrm>
          <a:off x="7447102" y="1231420"/>
          <a:ext cx="4520831" cy="38535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  <a:r>
                        <a:rPr lang="en-US" altLang="ko-KR" sz="1100" dirty="0"/>
                        <a:t>_1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Interact_1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의자 형태의 오브젝트와 상호작용 시 호출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유저 오브젝트가 해당 좌표로 이동한 후 </a:t>
                      </a:r>
                      <a:r>
                        <a:rPr lang="en-US" altLang="ko-KR" sz="1100" dirty="0"/>
                        <a:t>Interact_1 </a:t>
                      </a:r>
                      <a:r>
                        <a:rPr lang="ko-KR" altLang="en-US" sz="1100" dirty="0"/>
                        <a:t>애니메이션을 실행한다</a:t>
                      </a:r>
                      <a:endParaRPr lang="en-US" altLang="ko-KR" sz="1100" dirty="0"/>
                    </a:p>
                    <a:p>
                      <a:pPr algn="l" latinLnBrk="1"/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[ </a:t>
                      </a:r>
                      <a:r>
                        <a:rPr lang="ko-KR" altLang="en-US" sz="1100" dirty="0"/>
                        <a:t>앉기</a:t>
                      </a:r>
                      <a:r>
                        <a:rPr lang="en-US" altLang="ko-KR" sz="1100" dirty="0"/>
                        <a:t> ]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몸체를 ㄴ 모양으로 접는다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두 팔을 몸체 앞에 고정한다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F</a:t>
                      </a:r>
                      <a:r>
                        <a:rPr lang="ko-KR" altLang="en-US" sz="1100" dirty="0"/>
                        <a:t>키를 누르거나 이동키를 눌렀을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17C320A-B3B5-EBCA-8EFF-1A3728932BC0}"/>
              </a:ext>
            </a:extLst>
          </p:cNvPr>
          <p:cNvSpPr/>
          <p:nvPr/>
        </p:nvSpPr>
        <p:spPr>
          <a:xfrm rot="20975105">
            <a:off x="952492" y="1879566"/>
            <a:ext cx="761143" cy="105449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EA08FC0-0E0E-B8A6-1ED4-F0E852177E39}"/>
              </a:ext>
            </a:extLst>
          </p:cNvPr>
          <p:cNvSpPr/>
          <p:nvPr/>
        </p:nvSpPr>
        <p:spPr>
          <a:xfrm rot="560209">
            <a:off x="1117843" y="1884918"/>
            <a:ext cx="761143" cy="1054495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E0B4FF6-3F27-1EFE-CCCA-01A9326BABAF}"/>
              </a:ext>
            </a:extLst>
          </p:cNvPr>
          <p:cNvSpPr/>
          <p:nvPr/>
        </p:nvSpPr>
        <p:spPr>
          <a:xfrm>
            <a:off x="1041535" y="1855092"/>
            <a:ext cx="761143" cy="13753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r>
              <a:rPr lang="en-US" altLang="ko-KR" sz="1000" b="1" dirty="0">
                <a:solidFill>
                  <a:schemeClr val="tx1"/>
                </a:solidFill>
              </a:rPr>
              <a:t>v</a:t>
            </a:r>
            <a:r>
              <a:rPr lang="en-US" altLang="ko-KR" sz="2000" b="1" dirty="0">
                <a:solidFill>
                  <a:schemeClr val="tx1"/>
                </a:solidFill>
              </a:rPr>
              <a:t> 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841A2567-A911-2041-7827-CB432FCDF510}"/>
              </a:ext>
            </a:extLst>
          </p:cNvPr>
          <p:cNvSpPr/>
          <p:nvPr/>
        </p:nvSpPr>
        <p:spPr>
          <a:xfrm>
            <a:off x="5757672" y="2320042"/>
            <a:ext cx="761144" cy="9738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CA07DE1-F42F-84E8-0434-A04B7324A1C8}"/>
              </a:ext>
            </a:extLst>
          </p:cNvPr>
          <p:cNvSpPr/>
          <p:nvPr/>
        </p:nvSpPr>
        <p:spPr>
          <a:xfrm>
            <a:off x="5838973" y="2292810"/>
            <a:ext cx="761143" cy="701361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7568F0F-6855-2D9A-08CB-D0ACEB7280F0}"/>
              </a:ext>
            </a:extLst>
          </p:cNvPr>
          <p:cNvSpPr/>
          <p:nvPr/>
        </p:nvSpPr>
        <p:spPr>
          <a:xfrm>
            <a:off x="5676970" y="2296260"/>
            <a:ext cx="761143" cy="70987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C5AB1B02-ACEF-C6FF-DA19-49B66E39998F}"/>
              </a:ext>
            </a:extLst>
          </p:cNvPr>
          <p:cNvGrpSpPr/>
          <p:nvPr/>
        </p:nvGrpSpPr>
        <p:grpSpPr>
          <a:xfrm>
            <a:off x="5531271" y="2241608"/>
            <a:ext cx="1238768" cy="816169"/>
            <a:chOff x="4982631" y="1682949"/>
            <a:chExt cx="1238768" cy="816169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2C3F201A-D1F9-5963-C7F1-3FA1CCA97230}"/>
                </a:ext>
              </a:extLst>
            </p:cNvPr>
            <p:cNvSpPr/>
            <p:nvPr/>
          </p:nvSpPr>
          <p:spPr>
            <a:xfrm>
              <a:off x="5209032" y="1682949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CE97D4D4-62F1-FD3C-45AC-6967099FECF5}"/>
                </a:ext>
              </a:extLst>
            </p:cNvPr>
            <p:cNvSpPr/>
            <p:nvPr/>
          </p:nvSpPr>
          <p:spPr>
            <a:xfrm>
              <a:off x="6002711" y="22905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FA2B2633-6B3F-31E8-C047-2E3A50C1D0A1}"/>
                </a:ext>
              </a:extLst>
            </p:cNvPr>
            <p:cNvSpPr/>
            <p:nvPr/>
          </p:nvSpPr>
          <p:spPr>
            <a:xfrm>
              <a:off x="4982631" y="22905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E6A2E98-4634-A48D-FEB8-F6678C9DAF0E}"/>
              </a:ext>
            </a:extLst>
          </p:cNvPr>
          <p:cNvSpPr/>
          <p:nvPr/>
        </p:nvSpPr>
        <p:spPr>
          <a:xfrm>
            <a:off x="3686105" y="2518715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FDFE757F-1191-9418-3EEB-F2E341BC1692}"/>
              </a:ext>
            </a:extLst>
          </p:cNvPr>
          <p:cNvSpPr/>
          <p:nvPr/>
        </p:nvSpPr>
        <p:spPr>
          <a:xfrm>
            <a:off x="1552466" y="2558293"/>
            <a:ext cx="156954" cy="1468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5AB03F93-A0FB-C43E-452D-6B98BAB87D23}"/>
              </a:ext>
            </a:extLst>
          </p:cNvPr>
          <p:cNvSpPr/>
          <p:nvPr/>
        </p:nvSpPr>
        <p:spPr>
          <a:xfrm>
            <a:off x="1154143" y="2558293"/>
            <a:ext cx="156954" cy="14680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63" name="자유형: 도형 62">
            <a:extLst>
              <a:ext uri="{FF2B5EF4-FFF2-40B4-BE49-F238E27FC236}">
                <a16:creationId xmlns:a16="http://schemas.microsoft.com/office/drawing/2014/main" id="{D2840CF6-0F5F-8F7A-2F4D-96F241E455C5}"/>
              </a:ext>
            </a:extLst>
          </p:cNvPr>
          <p:cNvSpPr/>
          <p:nvPr/>
        </p:nvSpPr>
        <p:spPr>
          <a:xfrm rot="16200000">
            <a:off x="2901646" y="2057324"/>
            <a:ext cx="1400151" cy="1072968"/>
          </a:xfrm>
          <a:custGeom>
            <a:avLst/>
            <a:gdLst>
              <a:gd name="connsiteX0" fmla="*/ 1400151 w 1400151"/>
              <a:gd name="connsiteY0" fmla="*/ 380574 h 1072968"/>
              <a:gd name="connsiteX1" fmla="*/ 1019578 w 1400151"/>
              <a:gd name="connsiteY1" fmla="*/ 761147 h 1072968"/>
              <a:gd name="connsiteX2" fmla="*/ 642376 w 1400151"/>
              <a:gd name="connsiteY2" fmla="*/ 761147 h 1072968"/>
              <a:gd name="connsiteX3" fmla="*/ 636834 w 1400151"/>
              <a:gd name="connsiteY3" fmla="*/ 816114 h 1072968"/>
              <a:gd name="connsiteX4" fmla="*/ 321685 w 1400151"/>
              <a:gd name="connsiteY4" fmla="*/ 1072968 h 1072968"/>
              <a:gd name="connsiteX5" fmla="*/ 321686 w 1400151"/>
              <a:gd name="connsiteY5" fmla="*/ 1072967 h 1072968"/>
              <a:gd name="connsiteX6" fmla="*/ 1 w 1400151"/>
              <a:gd name="connsiteY6" fmla="*/ 751282 h 1072968"/>
              <a:gd name="connsiteX7" fmla="*/ 1 w 1400151"/>
              <a:gd name="connsiteY7" fmla="*/ 380583 h 1072968"/>
              <a:gd name="connsiteX8" fmla="*/ 0 w 1400151"/>
              <a:gd name="connsiteY8" fmla="*/ 380573 h 1072968"/>
              <a:gd name="connsiteX9" fmla="*/ 1 w 1400151"/>
              <a:gd name="connsiteY9" fmla="*/ 380574 h 1072968"/>
              <a:gd name="connsiteX10" fmla="*/ 1 w 1400151"/>
              <a:gd name="connsiteY10" fmla="*/ 321685 h 1072968"/>
              <a:gd name="connsiteX11" fmla="*/ 321686 w 1400151"/>
              <a:gd name="connsiteY11" fmla="*/ 0 h 1072968"/>
              <a:gd name="connsiteX12" fmla="*/ 351135 w 1400151"/>
              <a:gd name="connsiteY12" fmla="*/ 2969 h 1072968"/>
              <a:gd name="connsiteX13" fmla="*/ 380574 w 1400151"/>
              <a:gd name="connsiteY13" fmla="*/ 1 h 1072968"/>
              <a:gd name="connsiteX14" fmla="*/ 1019578 w 1400151"/>
              <a:gd name="connsiteY14" fmla="*/ 1 h 1072968"/>
              <a:gd name="connsiteX15" fmla="*/ 1400151 w 1400151"/>
              <a:gd name="connsiteY15" fmla="*/ 380574 h 1072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400151" h="1072968">
                <a:moveTo>
                  <a:pt x="1400151" y="380574"/>
                </a:moveTo>
                <a:cubicBezTo>
                  <a:pt x="1400151" y="590759"/>
                  <a:pt x="1229763" y="761147"/>
                  <a:pt x="1019578" y="761147"/>
                </a:cubicBezTo>
                <a:lnTo>
                  <a:pt x="642376" y="761147"/>
                </a:lnTo>
                <a:lnTo>
                  <a:pt x="636834" y="816114"/>
                </a:lnTo>
                <a:cubicBezTo>
                  <a:pt x="606839" y="962701"/>
                  <a:pt x="477139" y="1072968"/>
                  <a:pt x="321685" y="1072968"/>
                </a:cubicBezTo>
                <a:lnTo>
                  <a:pt x="321686" y="1072967"/>
                </a:lnTo>
                <a:cubicBezTo>
                  <a:pt x="144024" y="1072967"/>
                  <a:pt x="1" y="928944"/>
                  <a:pt x="1" y="751282"/>
                </a:cubicBezTo>
                <a:lnTo>
                  <a:pt x="1" y="380583"/>
                </a:lnTo>
                <a:lnTo>
                  <a:pt x="0" y="380573"/>
                </a:lnTo>
                <a:lnTo>
                  <a:pt x="1" y="380574"/>
                </a:lnTo>
                <a:lnTo>
                  <a:pt x="1" y="321685"/>
                </a:lnTo>
                <a:cubicBezTo>
                  <a:pt x="1" y="144023"/>
                  <a:pt x="144024" y="0"/>
                  <a:pt x="321686" y="0"/>
                </a:cubicBezTo>
                <a:lnTo>
                  <a:pt x="351135" y="2969"/>
                </a:lnTo>
                <a:lnTo>
                  <a:pt x="380574" y="1"/>
                </a:lnTo>
                <a:lnTo>
                  <a:pt x="1019578" y="1"/>
                </a:lnTo>
                <a:cubicBezTo>
                  <a:pt x="1229763" y="1"/>
                  <a:pt x="1400151" y="170389"/>
                  <a:pt x="1400151" y="380574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wrap="square" lIns="0" tIns="0" rIns="0" bIns="0" rtlCol="0" anchor="t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314E9804-BB1A-E4B6-478B-98580E5D0057}"/>
              </a:ext>
            </a:extLst>
          </p:cNvPr>
          <p:cNvSpPr/>
          <p:nvPr/>
        </p:nvSpPr>
        <p:spPr>
          <a:xfrm>
            <a:off x="3784708" y="2651196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6AFA21EF-1069-E033-288B-46DEFF410689}"/>
              </a:ext>
            </a:extLst>
          </p:cNvPr>
          <p:cNvSpPr/>
          <p:nvPr/>
        </p:nvSpPr>
        <p:spPr>
          <a:xfrm>
            <a:off x="1033821" y="2727267"/>
            <a:ext cx="761144" cy="50315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11B3B5-B350-43CC-69AB-91857683D6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39" y="3708007"/>
            <a:ext cx="2073532" cy="2519026"/>
          </a:xfrm>
          <a:prstGeom prst="rect">
            <a:avLst/>
          </a:prstGeom>
        </p:spPr>
      </p:pic>
      <p:sp>
        <p:nvSpPr>
          <p:cNvPr id="14" name="원호 13">
            <a:extLst>
              <a:ext uri="{FF2B5EF4-FFF2-40B4-BE49-F238E27FC236}">
                <a16:creationId xmlns:a16="http://schemas.microsoft.com/office/drawing/2014/main" id="{F3BF4878-E63C-2412-0A25-6FB52C2224D4}"/>
              </a:ext>
            </a:extLst>
          </p:cNvPr>
          <p:cNvSpPr/>
          <p:nvPr/>
        </p:nvSpPr>
        <p:spPr>
          <a:xfrm rot="5400000" flipH="1">
            <a:off x="983393" y="1677232"/>
            <a:ext cx="836394" cy="996758"/>
          </a:xfrm>
          <a:prstGeom prst="arc">
            <a:avLst>
              <a:gd name="adj1" fmla="val 18569331"/>
              <a:gd name="adj2" fmla="val 307332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원호 17">
            <a:extLst>
              <a:ext uri="{FF2B5EF4-FFF2-40B4-BE49-F238E27FC236}">
                <a16:creationId xmlns:a16="http://schemas.microsoft.com/office/drawing/2014/main" id="{F1DCB119-BF36-CDD6-CF4C-F28EFB69DC0E}"/>
              </a:ext>
            </a:extLst>
          </p:cNvPr>
          <p:cNvSpPr/>
          <p:nvPr/>
        </p:nvSpPr>
        <p:spPr>
          <a:xfrm rot="5400000" flipH="1">
            <a:off x="5712172" y="2059914"/>
            <a:ext cx="836394" cy="996758"/>
          </a:xfrm>
          <a:prstGeom prst="arc">
            <a:avLst>
              <a:gd name="adj1" fmla="val 18569331"/>
              <a:gd name="adj2" fmla="val 3073329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334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17BEDD2-6661-6B7B-D6FB-2BB5F40C4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335148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Interact_2 Animation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E602542-4EE1-8013-B8E6-572934210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84639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상호작용</a:t>
                      </a:r>
                      <a:r>
                        <a:rPr lang="en-US" altLang="ko-KR" sz="1100" dirty="0"/>
                        <a:t>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Interact_2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 </a:t>
                      </a:r>
                      <a:r>
                        <a:rPr lang="ko-KR" altLang="en-US" sz="1100" dirty="0"/>
                        <a:t>상호작용 가능한 오브젝트와 상호작용할 때 </a:t>
                      </a:r>
                      <a:r>
                        <a:rPr lang="en-US" altLang="ko-KR" sz="1100" dirty="0"/>
                        <a:t>]</a:t>
                      </a:r>
                    </a:p>
                    <a:p>
                      <a:pPr algn="l" latinLnBrk="1"/>
                      <a:r>
                        <a:rPr lang="ko-KR" altLang="en-US" sz="1100" dirty="0"/>
                        <a:t>손을 뻗어 해당 오브젝트를 만진다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몸을 앞쪽으로 살짝 기울인다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오른손을 유저 정면을 향해 뻗는다</a:t>
                      </a:r>
                      <a:r>
                        <a:rPr lang="en-US" altLang="ko-KR" sz="1100" dirty="0"/>
                        <a:t>. 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초 뒤에 손을 내리고 몸을 되돌린다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없음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4FF5FC6-C261-0EA8-78E2-C4E12060AC12}"/>
              </a:ext>
            </a:extLst>
          </p:cNvPr>
          <p:cNvSpPr/>
          <p:nvPr/>
        </p:nvSpPr>
        <p:spPr>
          <a:xfrm>
            <a:off x="762470" y="2370833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7D15E630-14CF-BDAF-DF90-0D74CA83D77D}"/>
              </a:ext>
            </a:extLst>
          </p:cNvPr>
          <p:cNvGrpSpPr/>
          <p:nvPr/>
        </p:nvGrpSpPr>
        <p:grpSpPr>
          <a:xfrm>
            <a:off x="760242" y="1855093"/>
            <a:ext cx="1323730" cy="1499902"/>
            <a:chOff x="638375" y="1259197"/>
            <a:chExt cx="1323730" cy="1499902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8D1C96D6-9F1D-4BA5-7F9D-924B5F99378E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CBB042D1-15BE-EF41-439E-CF4716608288}"/>
                </a:ext>
              </a:extLst>
            </p:cNvPr>
            <p:cNvSpPr/>
            <p:nvPr/>
          </p:nvSpPr>
          <p:spPr>
            <a:xfrm>
              <a:off x="638375" y="201999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72BA7923-AE35-5CF7-EF8A-6668B25F0742}"/>
                </a:ext>
              </a:extLst>
            </p:cNvPr>
            <p:cNvSpPr/>
            <p:nvPr/>
          </p:nvSpPr>
          <p:spPr>
            <a:xfrm>
              <a:off x="1743417" y="198038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33A1BF72-D93F-4470-B192-D93E8BF178A8}"/>
              </a:ext>
            </a:extLst>
          </p:cNvPr>
          <p:cNvGrpSpPr/>
          <p:nvPr/>
        </p:nvGrpSpPr>
        <p:grpSpPr>
          <a:xfrm>
            <a:off x="3457290" y="1865935"/>
            <a:ext cx="1022169" cy="1499903"/>
            <a:chOff x="3113989" y="1247704"/>
            <a:chExt cx="1022169" cy="1499903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BB392536-9771-541D-C461-78EAED49F153}"/>
                </a:ext>
              </a:extLst>
            </p:cNvPr>
            <p:cNvSpPr/>
            <p:nvPr/>
          </p:nvSpPr>
          <p:spPr>
            <a:xfrm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73D3EAEA-3658-0E89-37F1-886079B55725}"/>
                </a:ext>
              </a:extLst>
            </p:cNvPr>
            <p:cNvSpPr/>
            <p:nvPr/>
          </p:nvSpPr>
          <p:spPr>
            <a:xfrm>
              <a:off x="3917470" y="1794568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6A118CC-4886-589D-C995-72FDC2E2ED87}"/>
              </a:ext>
            </a:extLst>
          </p:cNvPr>
          <p:cNvGrpSpPr/>
          <p:nvPr/>
        </p:nvGrpSpPr>
        <p:grpSpPr>
          <a:xfrm>
            <a:off x="5531271" y="2241608"/>
            <a:ext cx="1238768" cy="816169"/>
            <a:chOff x="4982631" y="1682949"/>
            <a:chExt cx="1238768" cy="816169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8D57992-C695-5D79-FBC8-FE29C6CA9013}"/>
                </a:ext>
              </a:extLst>
            </p:cNvPr>
            <p:cNvSpPr/>
            <p:nvPr/>
          </p:nvSpPr>
          <p:spPr>
            <a:xfrm>
              <a:off x="5209032" y="1682949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4894AB0-C25B-28FB-6893-7F5EEB78746D}"/>
                </a:ext>
              </a:extLst>
            </p:cNvPr>
            <p:cNvSpPr/>
            <p:nvPr/>
          </p:nvSpPr>
          <p:spPr>
            <a:xfrm>
              <a:off x="6002711" y="228741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D4F305DB-DEE0-AFD5-0E65-756AC9D9817E}"/>
                </a:ext>
              </a:extLst>
            </p:cNvPr>
            <p:cNvSpPr/>
            <p:nvPr/>
          </p:nvSpPr>
          <p:spPr>
            <a:xfrm>
              <a:off x="4982631" y="22905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43" name="원호 42">
            <a:extLst>
              <a:ext uri="{FF2B5EF4-FFF2-40B4-BE49-F238E27FC236}">
                <a16:creationId xmlns:a16="http://schemas.microsoft.com/office/drawing/2014/main" id="{2A7F4AB2-4A25-13A7-AAB3-F05AA5A8DFCD}"/>
              </a:ext>
            </a:extLst>
          </p:cNvPr>
          <p:cNvSpPr/>
          <p:nvPr/>
        </p:nvSpPr>
        <p:spPr>
          <a:xfrm rot="21392874" flipH="1">
            <a:off x="660814" y="2396754"/>
            <a:ext cx="227636" cy="416578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B1090A01-2A35-5B88-81DA-917E6602BEC7}"/>
              </a:ext>
            </a:extLst>
          </p:cNvPr>
          <p:cNvSpPr/>
          <p:nvPr/>
        </p:nvSpPr>
        <p:spPr>
          <a:xfrm>
            <a:off x="4135209" y="2637526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6" name="원호 45">
            <a:extLst>
              <a:ext uri="{FF2B5EF4-FFF2-40B4-BE49-F238E27FC236}">
                <a16:creationId xmlns:a16="http://schemas.microsoft.com/office/drawing/2014/main" id="{E7AA2B63-F231-E527-BFCD-329446A7E9F7}"/>
              </a:ext>
            </a:extLst>
          </p:cNvPr>
          <p:cNvSpPr/>
          <p:nvPr/>
        </p:nvSpPr>
        <p:spPr>
          <a:xfrm rot="1609753">
            <a:off x="4249085" y="2481531"/>
            <a:ext cx="274694" cy="398058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44357F2E-989A-4CB8-3802-5C84369B19EA}"/>
              </a:ext>
            </a:extLst>
          </p:cNvPr>
          <p:cNvSpPr/>
          <p:nvPr/>
        </p:nvSpPr>
        <p:spPr>
          <a:xfrm>
            <a:off x="5531271" y="292015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2" name="원호 51">
            <a:extLst>
              <a:ext uri="{FF2B5EF4-FFF2-40B4-BE49-F238E27FC236}">
                <a16:creationId xmlns:a16="http://schemas.microsoft.com/office/drawing/2014/main" id="{A0EB4D54-7A4D-183C-DBBB-DDD6D49AFB48}"/>
              </a:ext>
            </a:extLst>
          </p:cNvPr>
          <p:cNvSpPr/>
          <p:nvPr/>
        </p:nvSpPr>
        <p:spPr>
          <a:xfrm rot="10434560">
            <a:off x="5451351" y="2862248"/>
            <a:ext cx="183616" cy="264626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306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F169C14-2E4F-38A1-ABD4-73FFEDC040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195817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Dance_1 Animation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E4D43EE-F18F-CFCA-FEC0-9F3453290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436946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  <a:r>
                        <a:rPr lang="en-US" altLang="ko-KR" sz="1100" dirty="0"/>
                        <a:t>_1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Dance_1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춤을 출 때</a:t>
                      </a:r>
                      <a:r>
                        <a:rPr lang="en-US" altLang="ko-KR" sz="1100" dirty="0"/>
                        <a:t> 1]</a:t>
                      </a:r>
                    </a:p>
                    <a:p>
                      <a:pPr algn="l" latinLnBrk="1"/>
                      <a:r>
                        <a:rPr lang="ko-KR" altLang="en-US" sz="1100" dirty="0"/>
                        <a:t>치실 댄스 참고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이동키를 누른다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ADE524E9-E1D2-8EEF-8192-509051934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443" y="3759796"/>
            <a:ext cx="2163678" cy="2339110"/>
          </a:xfrm>
          <a:prstGeom prst="rect">
            <a:avLst/>
          </a:prstGeom>
        </p:spPr>
      </p:pic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E9C9D2E4-B7B3-4D35-91A5-1366D624BA2C}"/>
              </a:ext>
            </a:extLst>
          </p:cNvPr>
          <p:cNvSpPr/>
          <p:nvPr/>
        </p:nvSpPr>
        <p:spPr>
          <a:xfrm rot="21205353">
            <a:off x="1060126" y="1865936"/>
            <a:ext cx="761143" cy="149990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B695C8-7B5E-C476-008D-52F6ABDA47AD}"/>
              </a:ext>
            </a:extLst>
          </p:cNvPr>
          <p:cNvSpPr/>
          <p:nvPr/>
        </p:nvSpPr>
        <p:spPr>
          <a:xfrm rot="162282">
            <a:off x="1041535" y="1855093"/>
            <a:ext cx="761143" cy="14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. </a:t>
            </a:r>
            <a:r>
              <a:rPr lang="en-US" altLang="ko-KR" sz="1000" b="1" dirty="0">
                <a:solidFill>
                  <a:schemeClr val="tx1"/>
                </a:solidFill>
              </a:rPr>
              <a:t>v</a:t>
            </a:r>
            <a:r>
              <a:rPr lang="en-US" altLang="ko-KR" sz="2000" b="1" dirty="0">
                <a:solidFill>
                  <a:schemeClr val="tx1"/>
                </a:solidFill>
              </a:rPr>
              <a:t> .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4CDF0A6-0446-62B7-8896-4044F9924FCF}"/>
              </a:ext>
            </a:extLst>
          </p:cNvPr>
          <p:cNvGrpSpPr/>
          <p:nvPr/>
        </p:nvGrpSpPr>
        <p:grpSpPr>
          <a:xfrm rot="1943655">
            <a:off x="732692" y="2777225"/>
            <a:ext cx="734363" cy="248735"/>
            <a:chOff x="881535" y="2891607"/>
            <a:chExt cx="734363" cy="24873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F195905-D341-DD8C-BF23-0372362C6A41}"/>
                </a:ext>
              </a:extLst>
            </p:cNvPr>
            <p:cNvSpPr/>
            <p:nvPr/>
          </p:nvSpPr>
          <p:spPr>
            <a:xfrm rot="2332107">
              <a:off x="881535" y="2891607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B40BAD56-70B0-CD9B-3DE6-74643B395806}"/>
                </a:ext>
              </a:extLst>
            </p:cNvPr>
            <p:cNvSpPr/>
            <p:nvPr/>
          </p:nvSpPr>
          <p:spPr>
            <a:xfrm rot="2332107">
              <a:off x="1397210" y="2931790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86FA0F8A-14AB-D385-D057-B4B83A5B1CCB}"/>
              </a:ext>
            </a:extLst>
          </p:cNvPr>
          <p:cNvSpPr/>
          <p:nvPr/>
        </p:nvSpPr>
        <p:spPr>
          <a:xfrm rot="29488">
            <a:off x="3457776" y="1875727"/>
            <a:ext cx="761145" cy="14999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    .  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1A0F626-37C2-527E-6043-061D742A8761}"/>
              </a:ext>
            </a:extLst>
          </p:cNvPr>
          <p:cNvSpPr/>
          <p:nvPr/>
        </p:nvSpPr>
        <p:spPr>
          <a:xfrm>
            <a:off x="4103942" y="2790177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1B3692B-AF6B-E3FE-F9CC-2BD901FEA900}"/>
              </a:ext>
            </a:extLst>
          </p:cNvPr>
          <p:cNvSpPr/>
          <p:nvPr/>
        </p:nvSpPr>
        <p:spPr>
          <a:xfrm rot="21258991">
            <a:off x="4034099" y="282176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4464CF62-8165-CAF2-4DC2-187917860FB3}"/>
              </a:ext>
            </a:extLst>
          </p:cNvPr>
          <p:cNvGrpSpPr/>
          <p:nvPr/>
        </p:nvGrpSpPr>
        <p:grpSpPr>
          <a:xfrm>
            <a:off x="5531271" y="2036782"/>
            <a:ext cx="987545" cy="1020995"/>
            <a:chOff x="4982631" y="1478123"/>
            <a:chExt cx="987545" cy="102099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765AF82E-1CEA-D9F2-CD49-C1BA76B110CF}"/>
                </a:ext>
              </a:extLst>
            </p:cNvPr>
            <p:cNvSpPr/>
            <p:nvPr/>
          </p:nvSpPr>
          <p:spPr>
            <a:xfrm>
              <a:off x="5209032" y="1682949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92FC7AE-D3B9-3ABF-A424-DE70A8649382}"/>
                </a:ext>
              </a:extLst>
            </p:cNvPr>
            <p:cNvSpPr/>
            <p:nvPr/>
          </p:nvSpPr>
          <p:spPr>
            <a:xfrm>
              <a:off x="5051043" y="1478123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915917D-C264-BCB3-379C-05C0EEE025BF}"/>
                </a:ext>
              </a:extLst>
            </p:cNvPr>
            <p:cNvSpPr/>
            <p:nvPr/>
          </p:nvSpPr>
          <p:spPr>
            <a:xfrm>
              <a:off x="4982631" y="22905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33" name="원호 32">
            <a:extLst>
              <a:ext uri="{FF2B5EF4-FFF2-40B4-BE49-F238E27FC236}">
                <a16:creationId xmlns:a16="http://schemas.microsoft.com/office/drawing/2014/main" id="{9AC4F3DA-EA78-680F-0C81-07DE09148E30}"/>
              </a:ext>
            </a:extLst>
          </p:cNvPr>
          <p:cNvSpPr/>
          <p:nvPr/>
        </p:nvSpPr>
        <p:spPr>
          <a:xfrm rot="16200000" flipH="1">
            <a:off x="955948" y="2159453"/>
            <a:ext cx="998725" cy="1202330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>
            <a:extLst>
              <a:ext uri="{FF2B5EF4-FFF2-40B4-BE49-F238E27FC236}">
                <a16:creationId xmlns:a16="http://schemas.microsoft.com/office/drawing/2014/main" id="{FEAEDDE5-9433-CF8A-0293-10F8B6ADA944}"/>
              </a:ext>
            </a:extLst>
          </p:cNvPr>
          <p:cNvSpPr/>
          <p:nvPr/>
        </p:nvSpPr>
        <p:spPr>
          <a:xfrm rot="2124072">
            <a:off x="4030747" y="2742542"/>
            <a:ext cx="330311" cy="46283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27FEB643-1D18-4E20-0B62-F7ED9EB8A1C5}"/>
              </a:ext>
            </a:extLst>
          </p:cNvPr>
          <p:cNvSpPr/>
          <p:nvPr/>
        </p:nvSpPr>
        <p:spPr>
          <a:xfrm>
            <a:off x="6567461" y="2041015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id="{B96BDBF0-B749-44CC-DE82-8761DA901233}"/>
              </a:ext>
            </a:extLst>
          </p:cNvPr>
          <p:cNvSpPr/>
          <p:nvPr/>
        </p:nvSpPr>
        <p:spPr>
          <a:xfrm rot="5225342">
            <a:off x="5890040" y="2040222"/>
            <a:ext cx="591002" cy="1771636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1378C72-BE21-CD97-FFE6-EE3F5897799B}"/>
              </a:ext>
            </a:extLst>
          </p:cNvPr>
          <p:cNvGrpSpPr/>
          <p:nvPr/>
        </p:nvGrpSpPr>
        <p:grpSpPr>
          <a:xfrm rot="19254639">
            <a:off x="1444782" y="2801283"/>
            <a:ext cx="668954" cy="227850"/>
            <a:chOff x="673790" y="2751922"/>
            <a:chExt cx="668954" cy="227850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7429D4A-033F-B128-6C5B-12C7663C5254}"/>
                </a:ext>
              </a:extLst>
            </p:cNvPr>
            <p:cNvSpPr/>
            <p:nvPr/>
          </p:nvSpPr>
          <p:spPr>
            <a:xfrm>
              <a:off x="673790" y="2751922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0B2EF92-936A-D72B-CBEA-A6330D724240}"/>
                </a:ext>
              </a:extLst>
            </p:cNvPr>
            <p:cNvSpPr/>
            <p:nvPr/>
          </p:nvSpPr>
          <p:spPr>
            <a:xfrm>
              <a:off x="1124056" y="2771220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EADF9E2F-F957-AEC2-95A5-A72C418FEBF8}"/>
              </a:ext>
            </a:extLst>
          </p:cNvPr>
          <p:cNvSpPr/>
          <p:nvPr/>
        </p:nvSpPr>
        <p:spPr>
          <a:xfrm>
            <a:off x="3178299" y="269107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552F0FDE-FBA0-FB23-0A01-4856FD53992B}"/>
              </a:ext>
            </a:extLst>
          </p:cNvPr>
          <p:cNvSpPr/>
          <p:nvPr/>
        </p:nvSpPr>
        <p:spPr>
          <a:xfrm rot="21258991">
            <a:off x="3209937" y="2741803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5" name="원호 44">
            <a:extLst>
              <a:ext uri="{FF2B5EF4-FFF2-40B4-BE49-F238E27FC236}">
                <a16:creationId xmlns:a16="http://schemas.microsoft.com/office/drawing/2014/main" id="{5D38DFE9-8270-0B47-1094-A20A5120972A}"/>
              </a:ext>
            </a:extLst>
          </p:cNvPr>
          <p:cNvSpPr/>
          <p:nvPr/>
        </p:nvSpPr>
        <p:spPr>
          <a:xfrm rot="6845282">
            <a:off x="3164037" y="2635195"/>
            <a:ext cx="330311" cy="46283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5611E011-5C0B-4151-BD1B-846EF7AFFA7C}"/>
              </a:ext>
            </a:extLst>
          </p:cNvPr>
          <p:cNvSpPr/>
          <p:nvPr/>
        </p:nvSpPr>
        <p:spPr>
          <a:xfrm>
            <a:off x="6567461" y="2857021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6C9F15EC-2AD3-C8D8-F2B8-100B6800E90B}"/>
              </a:ext>
            </a:extLst>
          </p:cNvPr>
          <p:cNvSpPr/>
          <p:nvPr/>
        </p:nvSpPr>
        <p:spPr>
          <a:xfrm rot="5400000" flipH="1">
            <a:off x="5939396" y="1265672"/>
            <a:ext cx="520017" cy="1771636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999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A4EBB46-E4B8-032E-0EF6-6197277A7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716495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3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Dance_2 Animation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8EA26D47-D8D8-37D7-74A2-ADDB7E62C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679525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  <a:r>
                        <a:rPr lang="en-US" altLang="ko-KR" sz="1100" dirty="0"/>
                        <a:t>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Dance_2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춤을 출 때 </a:t>
                      </a:r>
                      <a:r>
                        <a:rPr lang="en-US" altLang="ko-KR" sz="1100" dirty="0"/>
                        <a:t>2]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유저가 몸을 좌우로 번갈아 가며 회전한다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팔을 위 아래로 흔든다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이동키를 누른다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9C1D4DBF-32E3-A4A5-6974-581737346C57}"/>
              </a:ext>
            </a:extLst>
          </p:cNvPr>
          <p:cNvSpPr/>
          <p:nvPr/>
        </p:nvSpPr>
        <p:spPr>
          <a:xfrm>
            <a:off x="1117843" y="1884918"/>
            <a:ext cx="761143" cy="1470077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8453A7-2361-6749-B40F-8DF585F067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72" y="3759796"/>
            <a:ext cx="3116620" cy="233746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7EC7D143-A592-4A2D-3F93-45A62D5D7E8E}"/>
              </a:ext>
            </a:extLst>
          </p:cNvPr>
          <p:cNvSpPr/>
          <p:nvPr/>
        </p:nvSpPr>
        <p:spPr>
          <a:xfrm>
            <a:off x="1041535" y="1855093"/>
            <a:ext cx="761143" cy="149990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000" b="1" dirty="0">
                <a:solidFill>
                  <a:schemeClr val="tx1"/>
                </a:solidFill>
              </a:rPr>
              <a:t>'</a:t>
            </a:r>
            <a:r>
              <a:rPr lang="en-US" altLang="ko-KR" sz="1050" b="1" dirty="0">
                <a:solidFill>
                  <a:schemeClr val="tx1"/>
                </a:solidFill>
              </a:rPr>
              <a:t>v</a:t>
            </a:r>
            <a:r>
              <a:rPr lang="en-US" altLang="ko-KR" sz="2000" b="1" dirty="0">
                <a:solidFill>
                  <a:schemeClr val="tx1"/>
                </a:solidFill>
              </a:rPr>
              <a:t>'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35B5BEB-3A68-75C1-D4A3-2222E8622442}"/>
              </a:ext>
            </a:extLst>
          </p:cNvPr>
          <p:cNvSpPr/>
          <p:nvPr/>
        </p:nvSpPr>
        <p:spPr>
          <a:xfrm>
            <a:off x="760242" y="2399926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7E89F12-D693-4144-4A96-C1637707F4EF}"/>
              </a:ext>
            </a:extLst>
          </p:cNvPr>
          <p:cNvSpPr/>
          <p:nvPr/>
        </p:nvSpPr>
        <p:spPr>
          <a:xfrm>
            <a:off x="5853351" y="2100371"/>
            <a:ext cx="761143" cy="807659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270568E-7665-C808-836B-C3D406C37F7A}"/>
              </a:ext>
            </a:extLst>
          </p:cNvPr>
          <p:cNvSpPr/>
          <p:nvPr/>
        </p:nvSpPr>
        <p:spPr>
          <a:xfrm>
            <a:off x="1349075" y="2686967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056DE7-C5B8-12EB-4EAF-93AD55243EC6}"/>
              </a:ext>
            </a:extLst>
          </p:cNvPr>
          <p:cNvGrpSpPr/>
          <p:nvPr/>
        </p:nvGrpSpPr>
        <p:grpSpPr>
          <a:xfrm>
            <a:off x="3457290" y="1865935"/>
            <a:ext cx="958893" cy="1499903"/>
            <a:chOff x="3113989" y="1247704"/>
            <a:chExt cx="958893" cy="1499903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FD22552-3919-ED99-DB9C-3B543FC14346}"/>
                </a:ext>
              </a:extLst>
            </p:cNvPr>
            <p:cNvSpPr/>
            <p:nvPr/>
          </p:nvSpPr>
          <p:spPr>
            <a:xfrm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9CF06E1-6203-2E8D-66BA-7632C1C548A9}"/>
                </a:ext>
              </a:extLst>
            </p:cNvPr>
            <p:cNvSpPr/>
            <p:nvPr/>
          </p:nvSpPr>
          <p:spPr>
            <a:xfrm>
              <a:off x="3854194" y="1781693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2DF4AF-4E2B-34E0-C6A0-F8E9894211D6}"/>
              </a:ext>
            </a:extLst>
          </p:cNvPr>
          <p:cNvGrpSpPr/>
          <p:nvPr/>
        </p:nvGrpSpPr>
        <p:grpSpPr>
          <a:xfrm rot="1667385">
            <a:off x="5750664" y="2082383"/>
            <a:ext cx="761144" cy="1067005"/>
            <a:chOff x="5209032" y="1541713"/>
            <a:chExt cx="761144" cy="106700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0AEC70F6-048A-C5D1-91B9-3A62B7CED554}"/>
                </a:ext>
              </a:extLst>
            </p:cNvPr>
            <p:cNvSpPr/>
            <p:nvPr/>
          </p:nvSpPr>
          <p:spPr>
            <a:xfrm>
              <a:off x="5209032" y="1541713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19731B14-E4E6-AB34-9711-BC6C68D0CF5F}"/>
                </a:ext>
              </a:extLst>
            </p:cNvPr>
            <p:cNvSpPr/>
            <p:nvPr/>
          </p:nvSpPr>
          <p:spPr>
            <a:xfrm>
              <a:off x="5739380" y="24001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D3591AF-AD73-394D-A284-229E6049BD0A}"/>
                </a:ext>
              </a:extLst>
            </p:cNvPr>
            <p:cNvSpPr/>
            <p:nvPr/>
          </p:nvSpPr>
          <p:spPr>
            <a:xfrm>
              <a:off x="5233045" y="2397903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ADC969-3307-B5D2-E4A1-9E52C39144C7}"/>
              </a:ext>
            </a:extLst>
          </p:cNvPr>
          <p:cNvSpPr/>
          <p:nvPr/>
        </p:nvSpPr>
        <p:spPr>
          <a:xfrm>
            <a:off x="762446" y="2686967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AB8B0697-B952-A5E1-A4E4-E6083A009900}"/>
              </a:ext>
            </a:extLst>
          </p:cNvPr>
          <p:cNvSpPr/>
          <p:nvPr/>
        </p:nvSpPr>
        <p:spPr>
          <a:xfrm>
            <a:off x="1349075" y="239992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9B2B4614-3429-1EFA-1450-B8E7695BB7C5}"/>
              </a:ext>
            </a:extLst>
          </p:cNvPr>
          <p:cNvSpPr/>
          <p:nvPr/>
        </p:nvSpPr>
        <p:spPr>
          <a:xfrm>
            <a:off x="4197495" y="2686561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433B4EB-CE08-A45A-4A09-1FA8DFC83541}"/>
              </a:ext>
            </a:extLst>
          </p:cNvPr>
          <p:cNvSpPr/>
          <p:nvPr/>
        </p:nvSpPr>
        <p:spPr>
          <a:xfrm>
            <a:off x="6748884" y="2504200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47064A84-2329-B7C3-C49B-26B8E2DD4337}"/>
              </a:ext>
            </a:extLst>
          </p:cNvPr>
          <p:cNvSpPr/>
          <p:nvPr/>
        </p:nvSpPr>
        <p:spPr>
          <a:xfrm>
            <a:off x="6530196" y="286981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26" name="원호 25">
            <a:extLst>
              <a:ext uri="{FF2B5EF4-FFF2-40B4-BE49-F238E27FC236}">
                <a16:creationId xmlns:a16="http://schemas.microsoft.com/office/drawing/2014/main" id="{D59A71A4-4E5D-5C55-10C8-F66D065495DC}"/>
              </a:ext>
            </a:extLst>
          </p:cNvPr>
          <p:cNvSpPr/>
          <p:nvPr/>
        </p:nvSpPr>
        <p:spPr>
          <a:xfrm rot="15342614" flipH="1">
            <a:off x="5672848" y="1951824"/>
            <a:ext cx="1265710" cy="1521856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>
            <a:extLst>
              <a:ext uri="{FF2B5EF4-FFF2-40B4-BE49-F238E27FC236}">
                <a16:creationId xmlns:a16="http://schemas.microsoft.com/office/drawing/2014/main" id="{0A80A02A-FDB1-7B07-77A6-D12ABF6F5D5F}"/>
              </a:ext>
            </a:extLst>
          </p:cNvPr>
          <p:cNvSpPr/>
          <p:nvPr/>
        </p:nvSpPr>
        <p:spPr>
          <a:xfrm rot="10800000" flipH="1">
            <a:off x="4135265" y="2384698"/>
            <a:ext cx="461006" cy="510415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>
            <a:extLst>
              <a:ext uri="{FF2B5EF4-FFF2-40B4-BE49-F238E27FC236}">
                <a16:creationId xmlns:a16="http://schemas.microsoft.com/office/drawing/2014/main" id="{550D1E03-4F3F-55D8-5E14-4AB3F6C2B014}"/>
              </a:ext>
            </a:extLst>
          </p:cNvPr>
          <p:cNvSpPr/>
          <p:nvPr/>
        </p:nvSpPr>
        <p:spPr>
          <a:xfrm flipH="1">
            <a:off x="591126" y="2399924"/>
            <a:ext cx="461006" cy="510415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432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3394B-5878-09CB-FE55-26E689AF7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5823FCE-EEF3-E80F-5827-8459175FB2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0283943"/>
              </p:ext>
            </p:extLst>
          </p:nvPr>
        </p:nvGraphicFramePr>
        <p:xfrm>
          <a:off x="280753" y="1242101"/>
          <a:ext cx="7069060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1178177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1178177">
                  <a:extLst>
                    <a:ext uri="{9D8B030D-6E8A-4147-A177-3AD203B41FA5}">
                      <a16:colId xmlns:a16="http://schemas.microsoft.com/office/drawing/2014/main" val="3351777247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6182D514-9561-11C3-F627-FD8D1130691A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159E84-6B6B-EF7F-9A5B-D7C2AD474DDE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 err="1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Act_Hello</a:t>
            </a:r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 Animation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674134C-D835-B74D-3336-B407201DC82D}"/>
              </a:ext>
            </a:extLst>
          </p:cNvPr>
          <p:cNvGraphicFramePr>
            <a:graphicFrameLocks noGrp="1"/>
          </p:cNvGraphicFramePr>
          <p:nvPr/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  <a:r>
                        <a:rPr lang="en-US" altLang="ko-KR" sz="1100" dirty="0"/>
                        <a:t>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Dance_2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</a:t>
                      </a:r>
                      <a:r>
                        <a:rPr lang="ko-KR" altLang="en-US" sz="1100" dirty="0"/>
                        <a:t>춤을 출 때 </a:t>
                      </a:r>
                      <a:r>
                        <a:rPr lang="en-US" altLang="ko-KR" sz="1100" dirty="0"/>
                        <a:t>2]</a:t>
                      </a:r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유저가 몸을 좌우로 번갈아 가며 회전한다</a:t>
                      </a:r>
                      <a:r>
                        <a:rPr lang="en-US" altLang="ko-KR" sz="1100" dirty="0"/>
                        <a:t>.</a:t>
                      </a:r>
                      <a:r>
                        <a:rPr lang="ko-KR" altLang="en-US" sz="1100" dirty="0"/>
                        <a:t> 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팔을 위 아래로 흔든다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이동키를 누른다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293514E-81BD-DF60-59F6-3D955D666F83}"/>
              </a:ext>
            </a:extLst>
          </p:cNvPr>
          <p:cNvSpPr/>
          <p:nvPr/>
        </p:nvSpPr>
        <p:spPr>
          <a:xfrm>
            <a:off x="637094" y="1999085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18530A-3035-ADFF-9551-22F06C335F47}"/>
              </a:ext>
            </a:extLst>
          </p:cNvPr>
          <p:cNvGrpSpPr/>
          <p:nvPr/>
        </p:nvGrpSpPr>
        <p:grpSpPr>
          <a:xfrm>
            <a:off x="822847" y="1790533"/>
            <a:ext cx="1261125" cy="1564462"/>
            <a:chOff x="700980" y="1194637"/>
            <a:chExt cx="1261125" cy="156446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FF43AF7C-25E5-2C84-A0CF-8EFCED311E25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3999C68D-C7F1-52C2-ED8B-9C014EB32650}"/>
                </a:ext>
              </a:extLst>
            </p:cNvPr>
            <p:cNvSpPr/>
            <p:nvPr/>
          </p:nvSpPr>
          <p:spPr>
            <a:xfrm>
              <a:off x="700980" y="1194637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FE2DA9AC-28CB-80F0-2CA7-2E162049E77D}"/>
                </a:ext>
              </a:extLst>
            </p:cNvPr>
            <p:cNvSpPr/>
            <p:nvPr/>
          </p:nvSpPr>
          <p:spPr>
            <a:xfrm>
              <a:off x="1743417" y="198038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CE38D88-65E2-E5F5-3041-0478B6EF83F7}"/>
              </a:ext>
            </a:extLst>
          </p:cNvPr>
          <p:cNvGrpSpPr/>
          <p:nvPr/>
        </p:nvGrpSpPr>
        <p:grpSpPr>
          <a:xfrm>
            <a:off x="3457290" y="1742343"/>
            <a:ext cx="928638" cy="1623495"/>
            <a:chOff x="3113989" y="1124112"/>
            <a:chExt cx="928638" cy="1623495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16DA39A-3942-BF8B-3559-633CB725AF03}"/>
                </a:ext>
              </a:extLst>
            </p:cNvPr>
            <p:cNvSpPr/>
            <p:nvPr/>
          </p:nvSpPr>
          <p:spPr>
            <a:xfrm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26AE140-E74F-F113-DC05-A18DC19DD839}"/>
                </a:ext>
              </a:extLst>
            </p:cNvPr>
            <p:cNvSpPr/>
            <p:nvPr/>
          </p:nvSpPr>
          <p:spPr>
            <a:xfrm>
              <a:off x="3823939" y="1124112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A6D0A45-3466-3487-6C27-B9FE518435C6}"/>
              </a:ext>
            </a:extLst>
          </p:cNvPr>
          <p:cNvGrpSpPr/>
          <p:nvPr/>
        </p:nvGrpSpPr>
        <p:grpSpPr>
          <a:xfrm>
            <a:off x="5531271" y="2241608"/>
            <a:ext cx="1238768" cy="894261"/>
            <a:chOff x="4982631" y="1682949"/>
            <a:chExt cx="1238768" cy="894261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2635DD55-011D-A5D7-D928-626ABB51205C}"/>
                </a:ext>
              </a:extLst>
            </p:cNvPr>
            <p:cNvSpPr/>
            <p:nvPr/>
          </p:nvSpPr>
          <p:spPr>
            <a:xfrm>
              <a:off x="5209032" y="1682949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61B39BB2-B9FB-D19C-6C82-84782D326BBB}"/>
                </a:ext>
              </a:extLst>
            </p:cNvPr>
            <p:cNvSpPr/>
            <p:nvPr/>
          </p:nvSpPr>
          <p:spPr>
            <a:xfrm>
              <a:off x="6002711" y="228741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8639832E-A79F-59D6-69D6-A3AA447DD6DF}"/>
                </a:ext>
              </a:extLst>
            </p:cNvPr>
            <p:cNvSpPr/>
            <p:nvPr/>
          </p:nvSpPr>
          <p:spPr>
            <a:xfrm>
              <a:off x="4982631" y="2368658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39" name="원호 38">
            <a:extLst>
              <a:ext uri="{FF2B5EF4-FFF2-40B4-BE49-F238E27FC236}">
                <a16:creationId xmlns:a16="http://schemas.microsoft.com/office/drawing/2014/main" id="{3894F092-ED7D-3CB2-C6C8-EE2207C9C7C6}"/>
              </a:ext>
            </a:extLst>
          </p:cNvPr>
          <p:cNvSpPr/>
          <p:nvPr/>
        </p:nvSpPr>
        <p:spPr>
          <a:xfrm rot="4143397" flipH="1">
            <a:off x="727979" y="1534756"/>
            <a:ext cx="501899" cy="803394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341CC5CD-8888-185E-076D-634E92FBB8AA}"/>
              </a:ext>
            </a:extLst>
          </p:cNvPr>
          <p:cNvSpPr/>
          <p:nvPr/>
        </p:nvSpPr>
        <p:spPr>
          <a:xfrm>
            <a:off x="4108728" y="1790415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1" name="원호 40">
            <a:extLst>
              <a:ext uri="{FF2B5EF4-FFF2-40B4-BE49-F238E27FC236}">
                <a16:creationId xmlns:a16="http://schemas.microsoft.com/office/drawing/2014/main" id="{9D769044-EB74-1CBF-2110-96A3E97A889C}"/>
              </a:ext>
            </a:extLst>
          </p:cNvPr>
          <p:cNvSpPr/>
          <p:nvPr/>
        </p:nvSpPr>
        <p:spPr>
          <a:xfrm rot="14782320">
            <a:off x="4097448" y="1671697"/>
            <a:ext cx="274694" cy="287604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D997722B-1A8E-AD7D-FED5-8975AF957474}"/>
              </a:ext>
            </a:extLst>
          </p:cNvPr>
          <p:cNvSpPr/>
          <p:nvPr/>
        </p:nvSpPr>
        <p:spPr>
          <a:xfrm>
            <a:off x="5233225" y="2837126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id="{E1E6C4F6-CEEB-34DC-CFD7-739F5A66B614}"/>
              </a:ext>
            </a:extLst>
          </p:cNvPr>
          <p:cNvSpPr/>
          <p:nvPr/>
        </p:nvSpPr>
        <p:spPr>
          <a:xfrm rot="5400000">
            <a:off x="5388939" y="2602467"/>
            <a:ext cx="503350" cy="74150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C2FCF837-B1F5-5ACC-D4AC-98C282FB0E7C}"/>
              </a:ext>
            </a:extLst>
          </p:cNvPr>
          <p:cNvSpPr/>
          <p:nvPr/>
        </p:nvSpPr>
        <p:spPr>
          <a:xfrm>
            <a:off x="1122385" y="1750817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ACD3E645-69A3-2FBB-6864-2BEC6CF9FCA8}"/>
              </a:ext>
            </a:extLst>
          </p:cNvPr>
          <p:cNvSpPr/>
          <p:nvPr/>
        </p:nvSpPr>
        <p:spPr>
          <a:xfrm>
            <a:off x="5837030" y="2832079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C208B82F-DE8C-4187-F9F5-6928BF131A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18" y="2863525"/>
            <a:ext cx="4497280" cy="449728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9719BC11-307E-215E-E6E0-47A85B500C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76" y="3956309"/>
            <a:ext cx="2656389" cy="199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24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544749" y="222151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메이플스토리" panose="02000300000000000000" pitchFamily="2" charset="-127"/>
                <a:ea typeface="메이플스토리" panose="02000300000000000000" pitchFamily="2" charset="-127"/>
              </a:rPr>
              <a:t>History</a:t>
            </a:r>
            <a:endParaRPr lang="ko-KR" altLang="en-US" sz="2500" dirty="0">
              <a:latin typeface="메이플스토리" panose="02000300000000000000" pitchFamily="2" charset="-127"/>
              <a:ea typeface="메이플스토리" panose="02000300000000000000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FC466E2-0892-ACA4-9715-F596EBDFF477}"/>
              </a:ext>
            </a:extLst>
          </p:cNvPr>
          <p:cNvCxnSpPr>
            <a:cxnSpLocks/>
          </p:cNvCxnSpPr>
          <p:nvPr/>
        </p:nvCxnSpPr>
        <p:spPr>
          <a:xfrm>
            <a:off x="613809" y="699205"/>
            <a:ext cx="14834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표 20">
            <a:extLst>
              <a:ext uri="{FF2B5EF4-FFF2-40B4-BE49-F238E27FC236}">
                <a16:creationId xmlns:a16="http://schemas.microsoft.com/office/drawing/2014/main" id="{8CF2F054-93EE-8C16-99F7-B37D742583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55486"/>
              </p:ext>
            </p:extLst>
          </p:nvPr>
        </p:nvGraphicFramePr>
        <p:xfrm>
          <a:off x="613809" y="1176259"/>
          <a:ext cx="6969761" cy="35338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8923">
                  <a:extLst>
                    <a:ext uri="{9D8B030D-6E8A-4147-A177-3AD203B41FA5}">
                      <a16:colId xmlns:a16="http://schemas.microsoft.com/office/drawing/2014/main" val="3656108199"/>
                    </a:ext>
                  </a:extLst>
                </a:gridCol>
                <a:gridCol w="4117748">
                  <a:extLst>
                    <a:ext uri="{9D8B030D-6E8A-4147-A177-3AD203B41FA5}">
                      <a16:colId xmlns:a16="http://schemas.microsoft.com/office/drawing/2014/main" val="3964389148"/>
                    </a:ext>
                  </a:extLst>
                </a:gridCol>
                <a:gridCol w="1203090">
                  <a:extLst>
                    <a:ext uri="{9D8B030D-6E8A-4147-A177-3AD203B41FA5}">
                      <a16:colId xmlns:a16="http://schemas.microsoft.com/office/drawing/2014/main" val="2526857396"/>
                    </a:ext>
                  </a:extLst>
                </a:gridCol>
              </a:tblGrid>
              <a:tr h="2372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날짜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세부사항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작성자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306406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/>
                        <a:t>2023.02.02</a:t>
                      </a:r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초안 작성</a:t>
                      </a:r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곽우진</a:t>
                      </a:r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4037558865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2023.02.06</a:t>
                      </a:r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춤 추기 애니메이션 레퍼런스 추가</a:t>
                      </a:r>
                      <a:endParaRPr lang="en-US" altLang="ko-KR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곽우진</a:t>
                      </a:r>
                      <a:endParaRPr lang="en-US" altLang="ko-KR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664962733"/>
                  </a:ext>
                </a:extLst>
              </a:tr>
              <a:tr h="4981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2023.02.12</a:t>
                      </a:r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세부 내용 추가</a:t>
                      </a:r>
                      <a:endParaRPr lang="en-US" altLang="ko-KR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곽우진</a:t>
                      </a:r>
                      <a:endParaRPr lang="en-US" altLang="ko-KR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1357942414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592738542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842864674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2057440481"/>
                  </a:ext>
                </a:extLst>
              </a:tr>
              <a:tr h="45514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300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171450" lvl="0" indent="-171450" algn="l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 marL="90000" anchor="ctr"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 typeface="Arial" panose="020B0604020202020204" pitchFamily="34" charset="0"/>
                        <a:buNone/>
                      </a:pPr>
                      <a:endParaRPr lang="ko-KR" altLang="en-US" sz="1200" dirty="0"/>
                    </a:p>
                  </a:txBody>
                  <a:tcPr marL="90000" anchor="ctr"/>
                </a:tc>
                <a:extLst>
                  <a:ext uri="{0D108BD9-81ED-4DB2-BD59-A6C34878D82A}">
                    <a16:rowId xmlns:a16="http://schemas.microsoft.com/office/drawing/2014/main" val="311629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96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0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아바타 애니메이션 리스트</a:t>
            </a:r>
            <a:endParaRPr lang="en-US" altLang="ko-KR" sz="25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8AED6DF-9A01-75CC-0FAF-D1F014A2C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68783"/>
              </p:ext>
            </p:extLst>
          </p:nvPr>
        </p:nvGraphicFramePr>
        <p:xfrm>
          <a:off x="629539" y="1588524"/>
          <a:ext cx="11227044" cy="3922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1174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1871174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  <a:gridCol w="1871174">
                  <a:extLst>
                    <a:ext uri="{9D8B030D-6E8A-4147-A177-3AD203B41FA5}">
                      <a16:colId xmlns:a16="http://schemas.microsoft.com/office/drawing/2014/main" val="92422565"/>
                    </a:ext>
                  </a:extLst>
                </a:gridCol>
                <a:gridCol w="1871174">
                  <a:extLst>
                    <a:ext uri="{9D8B030D-6E8A-4147-A177-3AD203B41FA5}">
                      <a16:colId xmlns:a16="http://schemas.microsoft.com/office/drawing/2014/main" val="1354571533"/>
                    </a:ext>
                  </a:extLst>
                </a:gridCol>
                <a:gridCol w="1871174">
                  <a:extLst>
                    <a:ext uri="{9D8B030D-6E8A-4147-A177-3AD203B41FA5}">
                      <a16:colId xmlns:a16="http://schemas.microsoft.com/office/drawing/2014/main" val="3946663241"/>
                    </a:ext>
                  </a:extLst>
                </a:gridCol>
                <a:gridCol w="1871174">
                  <a:extLst>
                    <a:ext uri="{9D8B030D-6E8A-4147-A177-3AD203B41FA5}">
                      <a16:colId xmlns:a16="http://schemas.microsoft.com/office/drawing/2014/main" val="3396522375"/>
                    </a:ext>
                  </a:extLst>
                </a:gridCol>
              </a:tblGrid>
              <a:tr h="40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형태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취소</a:t>
                      </a:r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5320"/>
                  </a:ext>
                </a:extLst>
              </a:tr>
              <a:tr h="436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대기 상태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Idle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가만히 앉아서 숨을 쉰다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이동키 </a:t>
                      </a:r>
                      <a:r>
                        <a:rPr lang="en-US" altLang="ko-KR" sz="900" dirty="0"/>
                        <a:t>or </a:t>
                      </a:r>
                      <a:r>
                        <a:rPr lang="ko-KR" altLang="en-US" sz="900" dirty="0"/>
                        <a:t>상호작용키를 누른다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걷기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Walk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이동키 </a:t>
                      </a:r>
                      <a:r>
                        <a:rPr lang="en-US" altLang="ko-KR" sz="1400" dirty="0"/>
                        <a:t>(W, A, S, D)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천천히 걷는다</a:t>
                      </a:r>
                      <a:endParaRPr lang="en-US" altLang="ko-KR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이동키를 누르지 않는다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달리기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Run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Shift + </a:t>
                      </a:r>
                      <a:r>
                        <a:rPr lang="ko-KR" altLang="en-US" sz="1400" dirty="0"/>
                        <a:t>이동키 中 </a:t>
                      </a:r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빠르게 달린다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Shift</a:t>
                      </a:r>
                      <a:r>
                        <a:rPr lang="ko-KR" altLang="en-US" sz="900" dirty="0"/>
                        <a:t> </a:t>
                      </a:r>
                      <a:r>
                        <a:rPr lang="en-US" altLang="ko-KR" sz="900" dirty="0"/>
                        <a:t>or</a:t>
                      </a:r>
                      <a:r>
                        <a:rPr lang="ko-KR" altLang="en-US" sz="900" dirty="0"/>
                        <a:t> 이동키를 누르지 않는다</a:t>
                      </a:r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뛰기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Jump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Space bar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바닥에서 위로 뛴다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앉을 수 있는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오브젝트와 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Interact_1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오브젝트 위에 앉는다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F</a:t>
                      </a:r>
                      <a:r>
                        <a:rPr lang="ko-KR" altLang="en-US" sz="900" dirty="0"/>
                        <a:t>키를 누른다 </a:t>
                      </a:r>
                      <a:r>
                        <a:rPr lang="en-US" altLang="ko-KR" sz="900" dirty="0"/>
                        <a:t>/ </a:t>
                      </a:r>
                      <a:r>
                        <a:rPr lang="ko-KR" altLang="en-US" sz="900" dirty="0"/>
                        <a:t>이동키를 누른다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  <a:tr h="42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작동하는 오브젝트와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Interact_2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오브젝트와 상호작용 한다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77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Dance_1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제자리에서 춤춘다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이동키를 누른다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7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Dnace_2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제자리에서 춤춘다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이동키를 누른다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65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Act_Hello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팔을 흔든다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이동키를 누른다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32434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BC71C11-3763-86B0-BC7C-7FEDC11C15B9}"/>
              </a:ext>
            </a:extLst>
          </p:cNvPr>
          <p:cNvSpPr txBox="1"/>
          <p:nvPr/>
        </p:nvSpPr>
        <p:spPr>
          <a:xfrm>
            <a:off x="629539" y="1167385"/>
            <a:ext cx="4649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게임 내에서 사용되는 애니메이션은 아래와 같다</a:t>
            </a:r>
          </a:p>
        </p:txBody>
      </p:sp>
    </p:spTree>
    <p:extLst>
      <p:ext uri="{BB962C8B-B14F-4D97-AF65-F5344CB8AC3E}">
        <p14:creationId xmlns:p14="http://schemas.microsoft.com/office/powerpoint/2010/main" val="2843949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66E85-E334-E67D-4D41-8D81DED99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A3BD9E-9A85-F05A-183D-B9056DF389AE}"/>
              </a:ext>
            </a:extLst>
          </p:cNvPr>
          <p:cNvSpPr/>
          <p:nvPr/>
        </p:nvSpPr>
        <p:spPr>
          <a:xfrm>
            <a:off x="0" y="0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4EAA9-325F-5EC0-275F-5CD934103367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애니메이션 사용 목적</a:t>
            </a:r>
            <a:endParaRPr lang="en-US" altLang="ko-KR" sz="25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F738D0D-3A8F-833A-734E-9769A0FA7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596274"/>
              </p:ext>
            </p:extLst>
          </p:nvPr>
        </p:nvGraphicFramePr>
        <p:xfrm>
          <a:off x="5160413" y="1865665"/>
          <a:ext cx="1871174" cy="39229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1174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</a:tblGrid>
              <a:tr h="4077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bg1"/>
                          </a:solidFill>
                        </a:rPr>
                        <a:t>애니메이션 목록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055320"/>
                  </a:ext>
                </a:extLst>
              </a:tr>
              <a:tr h="436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대기 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걷기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달리기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뛰기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앉을 수 있는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오브젝트와 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  <a:tr h="4272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작동하는 오브젝트와</a:t>
                      </a:r>
                      <a:endParaRPr lang="en-US" altLang="ko-KR" sz="110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상호작용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277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0179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65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인사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5324348"/>
                  </a:ext>
                </a:extLst>
              </a:tr>
            </a:tbl>
          </a:graphicData>
        </a:graphic>
      </p:graphicFrame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FA79ADC6-C0DA-41F2-2CDB-773C0A7E5BDB}"/>
              </a:ext>
            </a:extLst>
          </p:cNvPr>
          <p:cNvCxnSpPr>
            <a:cxnSpLocks/>
          </p:cNvCxnSpPr>
          <p:nvPr/>
        </p:nvCxnSpPr>
        <p:spPr>
          <a:xfrm>
            <a:off x="7031587" y="2502126"/>
            <a:ext cx="434533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96BCBE8-60C6-818A-AFD6-B140D5540B17}"/>
              </a:ext>
            </a:extLst>
          </p:cNvPr>
          <p:cNvSpPr txBox="1"/>
          <p:nvPr/>
        </p:nvSpPr>
        <p:spPr>
          <a:xfrm>
            <a:off x="7466120" y="2363627"/>
            <a:ext cx="2765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유저가 아무런 행동을 하지 않았을 때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8C901E-29AA-AF60-AF29-8E6D244DFAF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7713" y="2886052"/>
            <a:ext cx="12700" cy="773924"/>
          </a:xfrm>
          <a:prstGeom prst="bentConnector3">
            <a:avLst>
              <a:gd name="adj1" fmla="val 3440000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08118DB-2CBD-BBB7-9B68-784248E38E19}"/>
              </a:ext>
            </a:extLst>
          </p:cNvPr>
          <p:cNvSpPr txBox="1"/>
          <p:nvPr/>
        </p:nvSpPr>
        <p:spPr>
          <a:xfrm>
            <a:off x="3188404" y="3134514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유저가 움직였을 때</a:t>
            </a:r>
          </a:p>
        </p:txBody>
      </p:sp>
      <p:cxnSp>
        <p:nvCxnSpPr>
          <p:cNvPr id="26" name="직선 연결선 8">
            <a:extLst>
              <a:ext uri="{FF2B5EF4-FFF2-40B4-BE49-F238E27FC236}">
                <a16:creationId xmlns:a16="http://schemas.microsoft.com/office/drawing/2014/main" id="{2BACC33D-5DDA-00A7-3BBA-5083FB92CCC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141363" y="4829152"/>
            <a:ext cx="12700" cy="773924"/>
          </a:xfrm>
          <a:prstGeom prst="bentConnector3">
            <a:avLst>
              <a:gd name="adj1" fmla="val 3440000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4FA1215-2104-A91A-1E55-9F8B529A8176}"/>
              </a:ext>
            </a:extLst>
          </p:cNvPr>
          <p:cNvSpPr txBox="1"/>
          <p:nvPr/>
        </p:nvSpPr>
        <p:spPr>
          <a:xfrm>
            <a:off x="3056646" y="507761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유저 간 커뮤니케이션</a:t>
            </a:r>
            <a:endParaRPr lang="ko-KR" altLang="en-US" sz="1200" dirty="0"/>
          </a:p>
        </p:txBody>
      </p:sp>
      <p:cxnSp>
        <p:nvCxnSpPr>
          <p:cNvPr id="28" name="직선 연결선 8">
            <a:extLst>
              <a:ext uri="{FF2B5EF4-FFF2-40B4-BE49-F238E27FC236}">
                <a16:creationId xmlns:a16="http://schemas.microsoft.com/office/drawing/2014/main" id="{F7DE20C9-567E-201C-AB08-C54C25F6B7E3}"/>
              </a:ext>
            </a:extLst>
          </p:cNvPr>
          <p:cNvCxnSpPr>
            <a:cxnSpLocks/>
          </p:cNvCxnSpPr>
          <p:nvPr/>
        </p:nvCxnSpPr>
        <p:spPr>
          <a:xfrm>
            <a:off x="7018887" y="4051522"/>
            <a:ext cx="12700" cy="401324"/>
          </a:xfrm>
          <a:prstGeom prst="bentConnector3">
            <a:avLst>
              <a:gd name="adj1" fmla="val 3060000"/>
            </a:avLst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D749F1A-3612-9C6A-BDD6-C9380F186D13}"/>
              </a:ext>
            </a:extLst>
          </p:cNvPr>
          <p:cNvSpPr txBox="1"/>
          <p:nvPr/>
        </p:nvSpPr>
        <p:spPr>
          <a:xfrm>
            <a:off x="7466119" y="4113684"/>
            <a:ext cx="2710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유저가 오브젝트와 상호작용을 할 때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A30C76-A554-09EF-3903-08D544724C2A}"/>
              </a:ext>
            </a:extLst>
          </p:cNvPr>
          <p:cNvSpPr txBox="1"/>
          <p:nvPr/>
        </p:nvSpPr>
        <p:spPr>
          <a:xfrm>
            <a:off x="629539" y="1167385"/>
            <a:ext cx="4854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아바타 애니메이션은 아래의 상황을 위해 요구된다</a:t>
            </a:r>
          </a:p>
        </p:txBody>
      </p:sp>
    </p:spTree>
    <p:extLst>
      <p:ext uri="{BB962C8B-B14F-4D97-AF65-F5344CB8AC3E}">
        <p14:creationId xmlns:p14="http://schemas.microsoft.com/office/powerpoint/2010/main" val="319451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Animation </a:t>
            </a:r>
            <a:r>
              <a:rPr lang="ko-KR" altLang="en-US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양식</a:t>
            </a:r>
            <a:endParaRPr lang="en-US" altLang="ko-KR" sz="2500" b="1" dirty="0">
              <a:solidFill>
                <a:schemeClr val="bg1"/>
              </a:solidFill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F21B6D28-32B3-519F-744E-37BE7893E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428980"/>
              </p:ext>
            </p:extLst>
          </p:nvPr>
        </p:nvGraphicFramePr>
        <p:xfrm>
          <a:off x="280753" y="1242101"/>
          <a:ext cx="7069060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4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앞에서 본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옆에서 본 모습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애니메이션을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위에서 본 모습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[ </a:t>
                      </a:r>
                      <a:r>
                        <a:rPr lang="ko-KR" altLang="en-US" dirty="0"/>
                        <a:t>레퍼런스 </a:t>
                      </a:r>
                      <a:r>
                        <a:rPr lang="en-US" altLang="ko-KR" dirty="0"/>
                        <a:t>]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GIF </a:t>
                      </a:r>
                      <a:r>
                        <a:rPr lang="ko-KR" altLang="en-US" sz="1600" dirty="0"/>
                        <a:t>형식으로 제공된다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820F64E-29DE-5801-FE2D-4048E4C66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968717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애니메이션의 전체적인 모습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애니메이션의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애니메이션이 나타나는 상황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애니메이션 동작의 세부적인 내용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애니메이션의 루프 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100" dirty="0"/>
                        <a:t>애니메이션의 취소 조건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5476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197BC-3377-542D-4E46-8F6DCD0FD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0925B11-F77A-63E9-756C-BA4B17ECEB11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A0293A-B951-123B-7C5E-F0E8D9274246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Idle Animation</a:t>
            </a:r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8D800EB8-487F-1D4F-9372-761F64BC9011}"/>
              </a:ext>
            </a:extLst>
          </p:cNvPr>
          <p:cNvGraphicFramePr>
            <a:graphicFrameLocks noGrp="1"/>
          </p:cNvGraphicFramePr>
          <p:nvPr/>
        </p:nvGraphicFramePr>
        <p:xfrm>
          <a:off x="280753" y="1242101"/>
          <a:ext cx="7069060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1178177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1178177">
                  <a:extLst>
                    <a:ext uri="{9D8B030D-6E8A-4147-A177-3AD203B41FA5}">
                      <a16:colId xmlns:a16="http://schemas.microsoft.com/office/drawing/2014/main" val="3253840822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E467882A-ABFD-BAB7-C1A6-218E1684AF3C}"/>
              </a:ext>
            </a:extLst>
          </p:cNvPr>
          <p:cNvSpPr/>
          <p:nvPr/>
        </p:nvSpPr>
        <p:spPr>
          <a:xfrm>
            <a:off x="1041535" y="1739192"/>
            <a:ext cx="761143" cy="149990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502AD5C0-D8CC-8BF1-2B4A-0D602B942E7A}"/>
              </a:ext>
            </a:extLst>
          </p:cNvPr>
          <p:cNvGraphicFramePr>
            <a:graphicFrameLocks noGrp="1"/>
          </p:cNvGraphicFramePr>
          <p:nvPr/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대기상태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Idle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아무런 키도 누르지 않았을 때의 대기 상태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몸체와 손이 상하로 천천히 움직인다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 latinLnBrk="1">
                        <a:buAutoNum type="arabicPeriod"/>
                      </a:pPr>
                      <a:r>
                        <a:rPr lang="ko-KR" altLang="en-US" sz="1100" dirty="0"/>
                        <a:t>이동키를 눌렀을 때</a:t>
                      </a:r>
                      <a:endParaRPr lang="en-US" altLang="ko-KR" sz="1100" dirty="0"/>
                    </a:p>
                    <a:p>
                      <a:pPr marL="228600" indent="-228600" algn="l" latinLnBrk="1">
                        <a:buAutoNum type="arabicPeriod"/>
                      </a:pPr>
                      <a:r>
                        <a:rPr lang="en-US" altLang="ko-KR" sz="1100" dirty="0"/>
                        <a:t>Spacebar</a:t>
                      </a:r>
                      <a:r>
                        <a:rPr lang="ko-KR" altLang="en-US" sz="1100" dirty="0"/>
                        <a:t>를 눌렀을 때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상호작용 가능 오브젝트 앞에서 상호작용 키를 눌렀을 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0F02A21-592F-6A07-1E4C-14C5B18B906D}"/>
              </a:ext>
            </a:extLst>
          </p:cNvPr>
          <p:cNvSpPr/>
          <p:nvPr/>
        </p:nvSpPr>
        <p:spPr>
          <a:xfrm>
            <a:off x="785347" y="2741802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4C8DB2F-A37E-D543-D7B9-9BCB9CEDF161}"/>
              </a:ext>
            </a:extLst>
          </p:cNvPr>
          <p:cNvSpPr/>
          <p:nvPr/>
        </p:nvSpPr>
        <p:spPr>
          <a:xfrm>
            <a:off x="1842461" y="2741802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FD72CC6-6860-618A-01BC-5A5C86BC0989}"/>
              </a:ext>
            </a:extLst>
          </p:cNvPr>
          <p:cNvSpPr/>
          <p:nvPr/>
        </p:nvSpPr>
        <p:spPr>
          <a:xfrm>
            <a:off x="3455699" y="1739192"/>
            <a:ext cx="761143" cy="1499902"/>
          </a:xfrm>
          <a:prstGeom prst="roundRect">
            <a:avLst>
              <a:gd name="adj" fmla="val 50000"/>
            </a:avLst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08E34FF8-AFC5-851F-4DF9-561D1FCF96D8}"/>
              </a:ext>
            </a:extLst>
          </p:cNvPr>
          <p:cNvGrpSpPr/>
          <p:nvPr/>
        </p:nvGrpSpPr>
        <p:grpSpPr>
          <a:xfrm>
            <a:off x="760242" y="1413680"/>
            <a:ext cx="1323730" cy="1941315"/>
            <a:chOff x="638375" y="817784"/>
            <a:chExt cx="1323730" cy="1941315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CBC74A9F-9274-9755-68C2-B73E2BB758E7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1A90DDF5-46A1-B6AF-2A19-1A271C341DB1}"/>
                </a:ext>
              </a:extLst>
            </p:cNvPr>
            <p:cNvSpPr/>
            <p:nvPr/>
          </p:nvSpPr>
          <p:spPr>
            <a:xfrm>
              <a:off x="638375" y="201999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7" name="사각형: 둥근 모서리 66">
              <a:extLst>
                <a:ext uri="{FF2B5EF4-FFF2-40B4-BE49-F238E27FC236}">
                  <a16:creationId xmlns:a16="http://schemas.microsoft.com/office/drawing/2014/main" id="{5177A7F1-CE64-3F97-8930-91ECF5714AFE}"/>
                </a:ext>
              </a:extLst>
            </p:cNvPr>
            <p:cNvSpPr/>
            <p:nvPr/>
          </p:nvSpPr>
          <p:spPr>
            <a:xfrm>
              <a:off x="1743417" y="198038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69" name="원호 68">
              <a:extLst>
                <a:ext uri="{FF2B5EF4-FFF2-40B4-BE49-F238E27FC236}">
                  <a16:creationId xmlns:a16="http://schemas.microsoft.com/office/drawing/2014/main" id="{AA12AE1F-D849-55F1-79EE-9C15B4F9BB2D}"/>
                </a:ext>
              </a:extLst>
            </p:cNvPr>
            <p:cNvSpPr/>
            <p:nvPr/>
          </p:nvSpPr>
          <p:spPr>
            <a:xfrm>
              <a:off x="747719" y="817784"/>
              <a:ext cx="122373" cy="1075463"/>
            </a:xfrm>
            <a:prstGeom prst="arc">
              <a:avLst>
                <a:gd name="adj1" fmla="val 17514858"/>
                <a:gd name="adj2" fmla="val 437028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62728FD5-1EF6-CF03-A6D7-CCCC5120A70E}"/>
              </a:ext>
            </a:extLst>
          </p:cNvPr>
          <p:cNvGrpSpPr/>
          <p:nvPr/>
        </p:nvGrpSpPr>
        <p:grpSpPr>
          <a:xfrm>
            <a:off x="3457290" y="1865935"/>
            <a:ext cx="958893" cy="1499903"/>
            <a:chOff x="3113989" y="1247704"/>
            <a:chExt cx="958893" cy="1499903"/>
          </a:xfrm>
        </p:grpSpPr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6B4F73A6-0389-2317-E1C8-89DEE93565DC}"/>
                </a:ext>
              </a:extLst>
            </p:cNvPr>
            <p:cNvSpPr/>
            <p:nvPr/>
          </p:nvSpPr>
          <p:spPr>
            <a:xfrm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사각형: 둥근 모서리 71">
              <a:extLst>
                <a:ext uri="{FF2B5EF4-FFF2-40B4-BE49-F238E27FC236}">
                  <a16:creationId xmlns:a16="http://schemas.microsoft.com/office/drawing/2014/main" id="{DE931395-745B-BD1C-57A3-C7E633C41CC1}"/>
                </a:ext>
              </a:extLst>
            </p:cNvPr>
            <p:cNvSpPr/>
            <p:nvPr/>
          </p:nvSpPr>
          <p:spPr>
            <a:xfrm>
              <a:off x="3854194" y="1861234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4670135D-626E-7EF6-2D73-5E4F5BCC0540}"/>
              </a:ext>
            </a:extLst>
          </p:cNvPr>
          <p:cNvGrpSpPr/>
          <p:nvPr/>
        </p:nvGrpSpPr>
        <p:grpSpPr>
          <a:xfrm>
            <a:off x="5531271" y="2241608"/>
            <a:ext cx="1238768" cy="816169"/>
            <a:chOff x="4982631" y="1682949"/>
            <a:chExt cx="1238768" cy="816169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20A3689F-74F6-474A-38AB-704CAB104849}"/>
                </a:ext>
              </a:extLst>
            </p:cNvPr>
            <p:cNvSpPr/>
            <p:nvPr/>
          </p:nvSpPr>
          <p:spPr>
            <a:xfrm>
              <a:off x="5209032" y="1682949"/>
              <a:ext cx="761144" cy="80765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</a:t>
              </a:r>
            </a:p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FE025336-6E15-BF8F-560F-562F791CAE3C}"/>
                </a:ext>
              </a:extLst>
            </p:cNvPr>
            <p:cNvSpPr/>
            <p:nvPr/>
          </p:nvSpPr>
          <p:spPr>
            <a:xfrm>
              <a:off x="6002711" y="228741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83" name="사각형: 둥근 모서리 82">
              <a:extLst>
                <a:ext uri="{FF2B5EF4-FFF2-40B4-BE49-F238E27FC236}">
                  <a16:creationId xmlns:a16="http://schemas.microsoft.com/office/drawing/2014/main" id="{D2DDFDA9-AF83-4B60-D8C5-F7A63B271E78}"/>
                </a:ext>
              </a:extLst>
            </p:cNvPr>
            <p:cNvSpPr/>
            <p:nvPr/>
          </p:nvSpPr>
          <p:spPr>
            <a:xfrm>
              <a:off x="4982631" y="2290566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</p:grpSp>
      <p:sp>
        <p:nvSpPr>
          <p:cNvPr id="5" name="원호 4">
            <a:extLst>
              <a:ext uri="{FF2B5EF4-FFF2-40B4-BE49-F238E27FC236}">
                <a16:creationId xmlns:a16="http://schemas.microsoft.com/office/drawing/2014/main" id="{45A5D32D-A0CF-2921-1137-71C36243B640}"/>
              </a:ext>
            </a:extLst>
          </p:cNvPr>
          <p:cNvSpPr/>
          <p:nvPr/>
        </p:nvSpPr>
        <p:spPr>
          <a:xfrm rot="20949982" flipH="1">
            <a:off x="683814" y="2655289"/>
            <a:ext cx="227636" cy="26829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6AA52566-D20D-D52B-D524-81CE89881131}"/>
              </a:ext>
            </a:extLst>
          </p:cNvPr>
          <p:cNvSpPr/>
          <p:nvPr/>
        </p:nvSpPr>
        <p:spPr>
          <a:xfrm rot="485678">
            <a:off x="1941551" y="2639318"/>
            <a:ext cx="223520" cy="26829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6C4E9EA-1C24-8A93-B897-416B53388BAA}"/>
              </a:ext>
            </a:extLst>
          </p:cNvPr>
          <p:cNvSpPr/>
          <p:nvPr/>
        </p:nvSpPr>
        <p:spPr>
          <a:xfrm>
            <a:off x="4088078" y="2680561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9" name="원호 8">
            <a:extLst>
              <a:ext uri="{FF2B5EF4-FFF2-40B4-BE49-F238E27FC236}">
                <a16:creationId xmlns:a16="http://schemas.microsoft.com/office/drawing/2014/main" id="{5E9B33E2-3564-D748-4ADD-9C4746185560}"/>
              </a:ext>
            </a:extLst>
          </p:cNvPr>
          <p:cNvSpPr/>
          <p:nvPr/>
        </p:nvSpPr>
        <p:spPr>
          <a:xfrm rot="1609753">
            <a:off x="4207423" y="2598142"/>
            <a:ext cx="223520" cy="268297"/>
          </a:xfrm>
          <a:prstGeom prst="arc">
            <a:avLst>
              <a:gd name="adj1" fmla="val 17514858"/>
              <a:gd name="adj2" fmla="val 4370285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B52EAC-E2F3-45D5-285B-74EBC5253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076" y="3131943"/>
            <a:ext cx="4459076" cy="334430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67661CE-8926-F61E-B279-8FBAC1A04A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78" y="3759796"/>
            <a:ext cx="3105074" cy="232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41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23D9751F-84FD-B7C9-2066-EC3084CF40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46881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Walk Animation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A9833DD-793C-36A3-C35B-BF05985C5584}"/>
              </a:ext>
            </a:extLst>
          </p:cNvPr>
          <p:cNvGrpSpPr/>
          <p:nvPr/>
        </p:nvGrpSpPr>
        <p:grpSpPr>
          <a:xfrm>
            <a:off x="683814" y="1855093"/>
            <a:ext cx="1400158" cy="1499902"/>
            <a:chOff x="561947" y="1259197"/>
            <a:chExt cx="1400158" cy="1499902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AD9466C-1B6A-2AE4-675A-4E95B97C6CD2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7190C9B-5782-FD41-7C19-C834D6434BEF}"/>
                </a:ext>
              </a:extLst>
            </p:cNvPr>
            <p:cNvSpPr/>
            <p:nvPr/>
          </p:nvSpPr>
          <p:spPr>
            <a:xfrm>
              <a:off x="638375" y="201999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27CDA45-E3EA-DCC8-4E17-D8B49C1C47BD}"/>
                </a:ext>
              </a:extLst>
            </p:cNvPr>
            <p:cNvSpPr/>
            <p:nvPr/>
          </p:nvSpPr>
          <p:spPr>
            <a:xfrm>
              <a:off x="1743417" y="198038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CEB8AE6-A390-B310-9117-A625ACA47401}"/>
                </a:ext>
              </a:extLst>
            </p:cNvPr>
            <p:cNvSpPr/>
            <p:nvPr/>
          </p:nvSpPr>
          <p:spPr>
            <a:xfrm>
              <a:off x="669258" y="2337360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3" name="원호 12">
              <a:extLst>
                <a:ext uri="{FF2B5EF4-FFF2-40B4-BE49-F238E27FC236}">
                  <a16:creationId xmlns:a16="http://schemas.microsoft.com/office/drawing/2014/main" id="{DBC88060-3E89-7138-8E93-83B453DF0522}"/>
                </a:ext>
              </a:extLst>
            </p:cNvPr>
            <p:cNvSpPr/>
            <p:nvPr/>
          </p:nvSpPr>
          <p:spPr>
            <a:xfrm flipH="1">
              <a:off x="561947" y="2059393"/>
              <a:ext cx="227636" cy="456507"/>
            </a:xfrm>
            <a:prstGeom prst="arc">
              <a:avLst>
                <a:gd name="adj1" fmla="val 17514858"/>
                <a:gd name="adj2" fmla="val 437028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125AB4-CFBF-5230-8561-1FFC850E9A89}"/>
              </a:ext>
            </a:extLst>
          </p:cNvPr>
          <p:cNvGrpSpPr/>
          <p:nvPr/>
        </p:nvGrpSpPr>
        <p:grpSpPr>
          <a:xfrm>
            <a:off x="3434710" y="1875613"/>
            <a:ext cx="1007153" cy="1499903"/>
            <a:chOff x="3113989" y="1247704"/>
            <a:chExt cx="1007153" cy="1499903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47858DB-D351-02A0-123F-D3C9264A7DCF}"/>
                </a:ext>
              </a:extLst>
            </p:cNvPr>
            <p:cNvSpPr/>
            <p:nvPr/>
          </p:nvSpPr>
          <p:spPr>
            <a:xfrm rot="438874"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1F4C073-AF5C-CBAB-D0DE-1B5994073577}"/>
                </a:ext>
              </a:extLst>
            </p:cNvPr>
            <p:cNvSpPr/>
            <p:nvPr/>
          </p:nvSpPr>
          <p:spPr>
            <a:xfrm>
              <a:off x="3732447" y="208911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D5A1AF78-5A3E-837E-42B8-454141376FF1}"/>
                </a:ext>
              </a:extLst>
            </p:cNvPr>
            <p:cNvSpPr/>
            <p:nvPr/>
          </p:nvSpPr>
          <p:spPr>
            <a:xfrm>
              <a:off x="3943456" y="1877945"/>
              <a:ext cx="177686" cy="1814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20" name="원호 19">
              <a:extLst>
                <a:ext uri="{FF2B5EF4-FFF2-40B4-BE49-F238E27FC236}">
                  <a16:creationId xmlns:a16="http://schemas.microsoft.com/office/drawing/2014/main" id="{E1DE04D2-BA47-6079-718D-28D7157F650E}"/>
                </a:ext>
              </a:extLst>
            </p:cNvPr>
            <p:cNvSpPr/>
            <p:nvPr/>
          </p:nvSpPr>
          <p:spPr>
            <a:xfrm rot="14485935" flipH="1">
              <a:off x="3233609" y="1583020"/>
              <a:ext cx="950154" cy="794738"/>
            </a:xfrm>
            <a:prstGeom prst="arc">
              <a:avLst>
                <a:gd name="adj1" fmla="val 18569331"/>
                <a:gd name="adj2" fmla="val 3073329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3913953-AF3D-9698-89F1-409725498FFC}"/>
                </a:ext>
              </a:extLst>
            </p:cNvPr>
            <p:cNvSpPr/>
            <p:nvPr/>
          </p:nvSpPr>
          <p:spPr>
            <a:xfrm>
              <a:off x="3430945" y="2156050"/>
              <a:ext cx="177686" cy="1814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87A47DF2-7C06-F212-BEFB-E1AB5CFBC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341831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걷기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Walk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W, A, S, D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 </a:t>
                      </a:r>
                      <a:r>
                        <a:rPr lang="ko-KR" altLang="en-US" sz="1100" dirty="0"/>
                        <a:t>천천히 걷는다</a:t>
                      </a:r>
                      <a:r>
                        <a:rPr lang="en-US" altLang="ko-KR" sz="1100" dirty="0"/>
                        <a:t> ]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몸체를 살짝 굽힌다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팔을 몸체 전면 부근에서 천천히 흔든다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이때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오른손과 왼손은 교차해서 움직인다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W, A, S, D </a:t>
                      </a:r>
                      <a:r>
                        <a:rPr lang="ko-KR" altLang="en-US" sz="1100" dirty="0"/>
                        <a:t>중 어느 것도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클릭되어지지 않을 때 </a:t>
                      </a:r>
                      <a:r>
                        <a:rPr lang="en-US" altLang="ko-KR" sz="1100" dirty="0"/>
                        <a:t>: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Idle</a:t>
                      </a:r>
                      <a:r>
                        <a:rPr lang="ko-KR" altLang="en-US" sz="1100" dirty="0"/>
                        <a:t>로 전환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2D930EB3-2695-90D5-609E-8AFF0347C604}"/>
              </a:ext>
            </a:extLst>
          </p:cNvPr>
          <p:cNvGrpSpPr/>
          <p:nvPr/>
        </p:nvGrpSpPr>
        <p:grpSpPr>
          <a:xfrm>
            <a:off x="5289690" y="2241608"/>
            <a:ext cx="1761009" cy="837198"/>
            <a:chOff x="4741050" y="1682949"/>
            <a:chExt cx="1761009" cy="837198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C2129F8-9D5B-C97B-51BE-75D34EBC7F40}"/>
                </a:ext>
              </a:extLst>
            </p:cNvPr>
            <p:cNvGrpSpPr/>
            <p:nvPr/>
          </p:nvGrpSpPr>
          <p:grpSpPr>
            <a:xfrm>
              <a:off x="4741050" y="1682949"/>
              <a:ext cx="1761009" cy="837198"/>
              <a:chOff x="4741050" y="1682949"/>
              <a:chExt cx="1761009" cy="837198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57134621-790F-1EA2-2BD4-ED504306D526}"/>
                  </a:ext>
                </a:extLst>
              </p:cNvPr>
              <p:cNvGrpSpPr/>
              <p:nvPr/>
            </p:nvGrpSpPr>
            <p:grpSpPr>
              <a:xfrm>
                <a:off x="4741050" y="1682949"/>
                <a:ext cx="1761009" cy="837198"/>
                <a:chOff x="4741050" y="1682949"/>
                <a:chExt cx="1761009" cy="837198"/>
              </a:xfrm>
            </p:grpSpPr>
            <p:sp>
              <p:nvSpPr>
                <p:cNvPr id="23" name="사각형: 둥근 모서리 22">
                  <a:extLst>
                    <a:ext uri="{FF2B5EF4-FFF2-40B4-BE49-F238E27FC236}">
                      <a16:creationId xmlns:a16="http://schemas.microsoft.com/office/drawing/2014/main" id="{B9E9FDA3-EC24-2031-CA08-AA1115FB65F8}"/>
                    </a:ext>
                  </a:extLst>
                </p:cNvPr>
                <p:cNvSpPr/>
                <p:nvPr/>
              </p:nvSpPr>
              <p:spPr>
                <a:xfrm>
                  <a:off x="5209032" y="1682949"/>
                  <a:ext cx="761144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    </a:t>
                  </a: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.  .  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사각형: 둥근 모서리 23">
                  <a:extLst>
                    <a:ext uri="{FF2B5EF4-FFF2-40B4-BE49-F238E27FC236}">
                      <a16:creationId xmlns:a16="http://schemas.microsoft.com/office/drawing/2014/main" id="{A3FE16A1-4DD8-6C48-1BD5-E35FA2559AC0}"/>
                    </a:ext>
                  </a:extLst>
                </p:cNvPr>
                <p:cNvSpPr/>
                <p:nvPr/>
              </p:nvSpPr>
              <p:spPr>
                <a:xfrm>
                  <a:off x="6002711" y="1803548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6" name="사각형: 둥근 모서리 25">
                  <a:extLst>
                    <a:ext uri="{FF2B5EF4-FFF2-40B4-BE49-F238E27FC236}">
                      <a16:creationId xmlns:a16="http://schemas.microsoft.com/office/drawing/2014/main" id="{01B62ECF-AF27-CCCC-43B4-8FAAAA9EBD03}"/>
                    </a:ext>
                  </a:extLst>
                </p:cNvPr>
                <p:cNvSpPr/>
                <p:nvPr/>
              </p:nvSpPr>
              <p:spPr>
                <a:xfrm>
                  <a:off x="4982631" y="2290566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B604D44D-14AA-1587-A4A4-2EB24585DCB3}"/>
                    </a:ext>
                  </a:extLst>
                </p:cNvPr>
                <p:cNvSpPr/>
                <p:nvPr/>
              </p:nvSpPr>
              <p:spPr>
                <a:xfrm>
                  <a:off x="6002711" y="2290566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  <a:alpha val="37000"/>
                  </a:schemeClr>
                </a:solidFill>
                <a:ln w="28575">
                  <a:solidFill>
                    <a:schemeClr val="bg1">
                      <a:lumMod val="65000"/>
                      <a:alpha val="29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29" name="사각형: 둥근 모서리 28">
                  <a:extLst>
                    <a:ext uri="{FF2B5EF4-FFF2-40B4-BE49-F238E27FC236}">
                      <a16:creationId xmlns:a16="http://schemas.microsoft.com/office/drawing/2014/main" id="{7F900BB7-E54F-75F1-2453-09EBD586B7C2}"/>
                    </a:ext>
                  </a:extLst>
                </p:cNvPr>
                <p:cNvSpPr/>
                <p:nvPr/>
              </p:nvSpPr>
              <p:spPr>
                <a:xfrm>
                  <a:off x="4982631" y="1803548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  <a:alpha val="37000"/>
                  </a:schemeClr>
                </a:solidFill>
                <a:ln w="28575">
                  <a:solidFill>
                    <a:schemeClr val="bg1">
                      <a:lumMod val="65000"/>
                      <a:alpha val="29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31" name="원호 30">
                  <a:extLst>
                    <a:ext uri="{FF2B5EF4-FFF2-40B4-BE49-F238E27FC236}">
                      <a16:creationId xmlns:a16="http://schemas.microsoft.com/office/drawing/2014/main" id="{FEBE5B92-10CF-32B5-088E-BAF2CFC7992A}"/>
                    </a:ext>
                  </a:extLst>
                </p:cNvPr>
                <p:cNvSpPr/>
                <p:nvPr/>
              </p:nvSpPr>
              <p:spPr>
                <a:xfrm flipH="1">
                  <a:off x="4741050" y="1801665"/>
                  <a:ext cx="885563" cy="718482"/>
                </a:xfrm>
                <a:prstGeom prst="arc">
                  <a:avLst>
                    <a:gd name="adj1" fmla="val 18569331"/>
                    <a:gd name="adj2" fmla="val 3073329"/>
                  </a:avLst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원호 31">
                  <a:extLst>
                    <a:ext uri="{FF2B5EF4-FFF2-40B4-BE49-F238E27FC236}">
                      <a16:creationId xmlns:a16="http://schemas.microsoft.com/office/drawing/2014/main" id="{898BCD09-38CA-BCBC-76DE-33B1BBB5F993}"/>
                    </a:ext>
                  </a:extLst>
                </p:cNvPr>
                <p:cNvSpPr/>
                <p:nvPr/>
              </p:nvSpPr>
              <p:spPr>
                <a:xfrm>
                  <a:off x="5537421" y="1815523"/>
                  <a:ext cx="964638" cy="675085"/>
                </a:xfrm>
                <a:prstGeom prst="arc">
                  <a:avLst>
                    <a:gd name="adj1" fmla="val 18569331"/>
                    <a:gd name="adj2" fmla="val 3073329"/>
                  </a:avLst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94AE23DE-D2B3-72DA-0F45-84AE1F3DCFAB}"/>
                  </a:ext>
                </a:extLst>
              </p:cNvPr>
              <p:cNvSpPr/>
              <p:nvPr/>
            </p:nvSpPr>
            <p:spPr>
              <a:xfrm>
                <a:off x="6221399" y="2042278"/>
                <a:ext cx="218688" cy="2085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37000"/>
                </a:schemeClr>
              </a:solidFill>
              <a:ln w="28575">
                <a:solidFill>
                  <a:schemeClr val="bg1">
                    <a:lumMod val="6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</p:grp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F67A060-9C00-7856-135B-9360CD902ABA}"/>
                </a:ext>
              </a:extLst>
            </p:cNvPr>
            <p:cNvSpPr/>
            <p:nvPr/>
          </p:nvSpPr>
          <p:spPr>
            <a:xfrm>
              <a:off x="4821321" y="2042278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pic>
        <p:nvPicPr>
          <p:cNvPr id="98" name="그림 97">
            <a:extLst>
              <a:ext uri="{FF2B5EF4-FFF2-40B4-BE49-F238E27FC236}">
                <a16:creationId xmlns:a16="http://schemas.microsoft.com/office/drawing/2014/main" id="{55A74017-0B86-B5E7-714B-A06CBA0C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162" y="3976048"/>
            <a:ext cx="2100615" cy="1942426"/>
          </a:xfrm>
          <a:prstGeom prst="rect">
            <a:avLst/>
          </a:prstGeom>
        </p:spPr>
      </p:pic>
      <p:pic>
        <p:nvPicPr>
          <p:cNvPr id="99" name="그림 98">
            <a:extLst>
              <a:ext uri="{FF2B5EF4-FFF2-40B4-BE49-F238E27FC236}">
                <a16:creationId xmlns:a16="http://schemas.microsoft.com/office/drawing/2014/main" id="{21556402-BCEF-BA63-D603-FC16F96B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0" y="3976048"/>
            <a:ext cx="2100615" cy="1935952"/>
          </a:xfrm>
          <a:prstGeom prst="rect">
            <a:avLst/>
          </a:prstGeom>
        </p:spPr>
      </p:pic>
      <p:pic>
        <p:nvPicPr>
          <p:cNvPr id="100" name="그림 99">
            <a:extLst>
              <a:ext uri="{FF2B5EF4-FFF2-40B4-BE49-F238E27FC236}">
                <a16:creationId xmlns:a16="http://schemas.microsoft.com/office/drawing/2014/main" id="{15A3107C-3B70-3E8A-6B57-774DBC6F5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72" y="3961229"/>
            <a:ext cx="2095951" cy="19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7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7FBAF099-004B-6793-9DE0-5DFCF3B1B2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574605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Run Animation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C86F6B2-90D0-7F4C-89E7-62EE7FFDC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40980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달리기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Run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Shift + </a:t>
                      </a:r>
                      <a:r>
                        <a:rPr lang="ko-KR" altLang="en-US" sz="1100" dirty="0"/>
                        <a:t>이동키</a:t>
                      </a:r>
                      <a:r>
                        <a:rPr lang="en-US" altLang="ko-KR" sz="1100" dirty="0"/>
                        <a:t>( W, A, S, D </a:t>
                      </a:r>
                      <a:r>
                        <a:rPr lang="ko-KR" altLang="en-US" sz="1100" dirty="0"/>
                        <a:t>中 </a:t>
                      </a:r>
                      <a:r>
                        <a:rPr lang="en-US" altLang="ko-KR" sz="1100" dirty="0"/>
                        <a:t>1</a:t>
                      </a:r>
                      <a:r>
                        <a:rPr lang="ko-KR" altLang="en-US" sz="1100" dirty="0"/>
                        <a:t>개 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 </a:t>
                      </a:r>
                      <a:r>
                        <a:rPr lang="ko-KR" altLang="en-US" sz="1100" dirty="0"/>
                        <a:t>빠르게 달린다</a:t>
                      </a:r>
                      <a:r>
                        <a:rPr lang="en-US" altLang="ko-KR" sz="1100" dirty="0"/>
                        <a:t> ]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몸체를 크게 굽힌다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팔을 몸체 전면 부근에서 빠르게 흔든다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이때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오른손과 왼손은 교차해서 움직인다</a:t>
                      </a:r>
                      <a:r>
                        <a:rPr lang="en-US" altLang="ko-KR" sz="110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O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Shift</a:t>
                      </a:r>
                      <a:r>
                        <a:rPr lang="ko-KR" altLang="en-US" sz="1100" dirty="0"/>
                        <a:t>를 클릭하지 않을 때 </a:t>
                      </a:r>
                      <a:r>
                        <a:rPr lang="en-US" altLang="ko-KR" sz="1100" dirty="0"/>
                        <a:t>: Walk</a:t>
                      </a:r>
                      <a:r>
                        <a:rPr lang="ko-KR" altLang="en-US" sz="1100" dirty="0"/>
                        <a:t>로 전환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이동키를 클릭하지 않을 때 </a:t>
                      </a:r>
                      <a:r>
                        <a:rPr lang="en-US" altLang="ko-KR" sz="1100" dirty="0"/>
                        <a:t>: Idle</a:t>
                      </a:r>
                      <a:r>
                        <a:rPr lang="ko-KR" altLang="en-US" sz="1100" dirty="0"/>
                        <a:t>로 전환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ko-KR" altLang="en-US" sz="1100" dirty="0"/>
                        <a:t>아무것도 클릭하지 않을 때 </a:t>
                      </a:r>
                      <a:r>
                        <a:rPr lang="en-US" altLang="ko-KR" sz="1100" dirty="0"/>
                        <a:t>: Idle</a:t>
                      </a:r>
                      <a:r>
                        <a:rPr lang="ko-KR" altLang="en-US" sz="1100" dirty="0"/>
                        <a:t>로 전환</a:t>
                      </a:r>
                      <a:endParaRPr lang="en-US" altLang="ko-KR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grpSp>
        <p:nvGrpSpPr>
          <p:cNvPr id="67" name="그룹 66">
            <a:extLst>
              <a:ext uri="{FF2B5EF4-FFF2-40B4-BE49-F238E27FC236}">
                <a16:creationId xmlns:a16="http://schemas.microsoft.com/office/drawing/2014/main" id="{FFE57287-1936-F880-069C-7C25B9760981}"/>
              </a:ext>
            </a:extLst>
          </p:cNvPr>
          <p:cNvGrpSpPr/>
          <p:nvPr/>
        </p:nvGrpSpPr>
        <p:grpSpPr>
          <a:xfrm>
            <a:off x="683814" y="1855093"/>
            <a:ext cx="1400158" cy="1499902"/>
            <a:chOff x="561947" y="1259197"/>
            <a:chExt cx="1400158" cy="1499902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9D937A6-4FEB-DAB0-AC01-A59926428630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69" name="사각형: 둥근 모서리 68">
              <a:extLst>
                <a:ext uri="{FF2B5EF4-FFF2-40B4-BE49-F238E27FC236}">
                  <a16:creationId xmlns:a16="http://schemas.microsoft.com/office/drawing/2014/main" id="{9E4060D6-4323-C286-6CF6-64441F050C5C}"/>
                </a:ext>
              </a:extLst>
            </p:cNvPr>
            <p:cNvSpPr/>
            <p:nvPr/>
          </p:nvSpPr>
          <p:spPr>
            <a:xfrm>
              <a:off x="638375" y="201999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70" name="사각형: 둥근 모서리 69">
              <a:extLst>
                <a:ext uri="{FF2B5EF4-FFF2-40B4-BE49-F238E27FC236}">
                  <a16:creationId xmlns:a16="http://schemas.microsoft.com/office/drawing/2014/main" id="{12620A97-C924-A37B-3CDC-70E93992B7C1}"/>
                </a:ext>
              </a:extLst>
            </p:cNvPr>
            <p:cNvSpPr/>
            <p:nvPr/>
          </p:nvSpPr>
          <p:spPr>
            <a:xfrm>
              <a:off x="1743417" y="1980389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71" name="사각형: 둥근 모서리 70">
              <a:extLst>
                <a:ext uri="{FF2B5EF4-FFF2-40B4-BE49-F238E27FC236}">
                  <a16:creationId xmlns:a16="http://schemas.microsoft.com/office/drawing/2014/main" id="{E15F09E6-3ABA-50D0-BAD7-CC9737BDCFF3}"/>
                </a:ext>
              </a:extLst>
            </p:cNvPr>
            <p:cNvSpPr/>
            <p:nvPr/>
          </p:nvSpPr>
          <p:spPr>
            <a:xfrm>
              <a:off x="669258" y="2337360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72" name="원호 71">
              <a:extLst>
                <a:ext uri="{FF2B5EF4-FFF2-40B4-BE49-F238E27FC236}">
                  <a16:creationId xmlns:a16="http://schemas.microsoft.com/office/drawing/2014/main" id="{CFFA7409-F1DA-5F76-AAFA-5E42A67BCF44}"/>
                </a:ext>
              </a:extLst>
            </p:cNvPr>
            <p:cNvSpPr/>
            <p:nvPr/>
          </p:nvSpPr>
          <p:spPr>
            <a:xfrm flipH="1">
              <a:off x="561947" y="2059393"/>
              <a:ext cx="227636" cy="456507"/>
            </a:xfrm>
            <a:prstGeom prst="arc">
              <a:avLst>
                <a:gd name="adj1" fmla="val 17514858"/>
                <a:gd name="adj2" fmla="val 4370285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10909DB-D3E2-8F54-6E67-AF88F57804EA}"/>
              </a:ext>
            </a:extLst>
          </p:cNvPr>
          <p:cNvGrpSpPr/>
          <p:nvPr/>
        </p:nvGrpSpPr>
        <p:grpSpPr>
          <a:xfrm>
            <a:off x="3434710" y="1875613"/>
            <a:ext cx="1007153" cy="1499903"/>
            <a:chOff x="3113989" y="1247704"/>
            <a:chExt cx="1007153" cy="1499903"/>
          </a:xfrm>
        </p:grpSpPr>
        <p:sp>
          <p:nvSpPr>
            <p:cNvPr id="74" name="사각형: 둥근 모서리 73">
              <a:extLst>
                <a:ext uri="{FF2B5EF4-FFF2-40B4-BE49-F238E27FC236}">
                  <a16:creationId xmlns:a16="http://schemas.microsoft.com/office/drawing/2014/main" id="{F95AD479-808B-5D05-96E5-3A79BAF530AD}"/>
                </a:ext>
              </a:extLst>
            </p:cNvPr>
            <p:cNvSpPr/>
            <p:nvPr/>
          </p:nvSpPr>
          <p:spPr>
            <a:xfrm rot="826411"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사각형: 둥근 모서리 74">
              <a:extLst>
                <a:ext uri="{FF2B5EF4-FFF2-40B4-BE49-F238E27FC236}">
                  <a16:creationId xmlns:a16="http://schemas.microsoft.com/office/drawing/2014/main" id="{4339BCA6-DF91-601E-19F8-95A03F468E89}"/>
                </a:ext>
              </a:extLst>
            </p:cNvPr>
            <p:cNvSpPr/>
            <p:nvPr/>
          </p:nvSpPr>
          <p:spPr>
            <a:xfrm>
              <a:off x="3732447" y="208911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76" name="사각형: 둥근 모서리 75">
              <a:extLst>
                <a:ext uri="{FF2B5EF4-FFF2-40B4-BE49-F238E27FC236}">
                  <a16:creationId xmlns:a16="http://schemas.microsoft.com/office/drawing/2014/main" id="{7054197C-16E8-9511-B673-4E136048C53D}"/>
                </a:ext>
              </a:extLst>
            </p:cNvPr>
            <p:cNvSpPr/>
            <p:nvPr/>
          </p:nvSpPr>
          <p:spPr>
            <a:xfrm>
              <a:off x="3943456" y="1877945"/>
              <a:ext cx="177686" cy="1814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77" name="원호 76">
              <a:extLst>
                <a:ext uri="{FF2B5EF4-FFF2-40B4-BE49-F238E27FC236}">
                  <a16:creationId xmlns:a16="http://schemas.microsoft.com/office/drawing/2014/main" id="{8067EE89-4CF5-1D15-F772-4FFF01AC99C3}"/>
                </a:ext>
              </a:extLst>
            </p:cNvPr>
            <p:cNvSpPr/>
            <p:nvPr/>
          </p:nvSpPr>
          <p:spPr>
            <a:xfrm rot="14485935" flipH="1">
              <a:off x="3233609" y="1583020"/>
              <a:ext cx="950154" cy="794738"/>
            </a:xfrm>
            <a:prstGeom prst="arc">
              <a:avLst>
                <a:gd name="adj1" fmla="val 18569331"/>
                <a:gd name="adj2" fmla="val 3073329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A1674D1E-6E2F-52C2-F367-D35E1E38F155}"/>
                </a:ext>
              </a:extLst>
            </p:cNvPr>
            <p:cNvSpPr/>
            <p:nvPr/>
          </p:nvSpPr>
          <p:spPr>
            <a:xfrm>
              <a:off x="3430945" y="2156050"/>
              <a:ext cx="177686" cy="1814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FA18777-F48B-8F5E-22AF-73B26ECF4452}"/>
              </a:ext>
            </a:extLst>
          </p:cNvPr>
          <p:cNvGrpSpPr/>
          <p:nvPr/>
        </p:nvGrpSpPr>
        <p:grpSpPr>
          <a:xfrm>
            <a:off x="5289690" y="2241608"/>
            <a:ext cx="1761009" cy="837198"/>
            <a:chOff x="4741050" y="1682949"/>
            <a:chExt cx="1761009" cy="837198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832679E4-FB34-77F8-53D3-CDB51CDE2216}"/>
                </a:ext>
              </a:extLst>
            </p:cNvPr>
            <p:cNvGrpSpPr/>
            <p:nvPr/>
          </p:nvGrpSpPr>
          <p:grpSpPr>
            <a:xfrm>
              <a:off x="4741050" y="1682949"/>
              <a:ext cx="1761009" cy="837198"/>
              <a:chOff x="4741050" y="1682949"/>
              <a:chExt cx="1761009" cy="837198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B5481CDF-D223-08F3-6B1F-9BD7F83C3CA9}"/>
                  </a:ext>
                </a:extLst>
              </p:cNvPr>
              <p:cNvGrpSpPr/>
              <p:nvPr/>
            </p:nvGrpSpPr>
            <p:grpSpPr>
              <a:xfrm>
                <a:off x="4741050" y="1682949"/>
                <a:ext cx="1761009" cy="837198"/>
                <a:chOff x="4741050" y="1682949"/>
                <a:chExt cx="1761009" cy="837198"/>
              </a:xfrm>
            </p:grpSpPr>
            <p:sp>
              <p:nvSpPr>
                <p:cNvPr id="84" name="사각형: 둥근 모서리 83">
                  <a:extLst>
                    <a:ext uri="{FF2B5EF4-FFF2-40B4-BE49-F238E27FC236}">
                      <a16:creationId xmlns:a16="http://schemas.microsoft.com/office/drawing/2014/main" id="{053CDD15-04E7-0574-F4A6-46CD405480F7}"/>
                    </a:ext>
                  </a:extLst>
                </p:cNvPr>
                <p:cNvSpPr/>
                <p:nvPr/>
              </p:nvSpPr>
              <p:spPr>
                <a:xfrm>
                  <a:off x="5209032" y="1682949"/>
                  <a:ext cx="761144" cy="80765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    </a:t>
                  </a:r>
                </a:p>
                <a:p>
                  <a:pPr algn="ctr"/>
                  <a:r>
                    <a:rPr lang="en-US" altLang="ko-KR" sz="2000" b="1" dirty="0">
                      <a:solidFill>
                        <a:schemeClr val="tx1"/>
                      </a:solidFill>
                    </a:rPr>
                    <a:t>.  .  </a:t>
                  </a:r>
                  <a:endParaRPr lang="ko-KR" alt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사각형: 둥근 모서리 84">
                  <a:extLst>
                    <a:ext uri="{FF2B5EF4-FFF2-40B4-BE49-F238E27FC236}">
                      <a16:creationId xmlns:a16="http://schemas.microsoft.com/office/drawing/2014/main" id="{761690EF-902D-FE34-FE19-B736141F7D9D}"/>
                    </a:ext>
                  </a:extLst>
                </p:cNvPr>
                <p:cNvSpPr/>
                <p:nvPr/>
              </p:nvSpPr>
              <p:spPr>
                <a:xfrm>
                  <a:off x="6002711" y="1803548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86" name="사각형: 둥근 모서리 85">
                  <a:extLst>
                    <a:ext uri="{FF2B5EF4-FFF2-40B4-BE49-F238E27FC236}">
                      <a16:creationId xmlns:a16="http://schemas.microsoft.com/office/drawing/2014/main" id="{45CF12E8-2EF3-4737-E762-F6662028D745}"/>
                    </a:ext>
                  </a:extLst>
                </p:cNvPr>
                <p:cNvSpPr/>
                <p:nvPr/>
              </p:nvSpPr>
              <p:spPr>
                <a:xfrm>
                  <a:off x="4982631" y="2290566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87" name="사각형: 둥근 모서리 86">
                  <a:extLst>
                    <a:ext uri="{FF2B5EF4-FFF2-40B4-BE49-F238E27FC236}">
                      <a16:creationId xmlns:a16="http://schemas.microsoft.com/office/drawing/2014/main" id="{289FDE9A-08B6-2848-0A50-B9FAE0B2C871}"/>
                    </a:ext>
                  </a:extLst>
                </p:cNvPr>
                <p:cNvSpPr/>
                <p:nvPr/>
              </p:nvSpPr>
              <p:spPr>
                <a:xfrm>
                  <a:off x="6002711" y="2290566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  <a:alpha val="37000"/>
                  </a:schemeClr>
                </a:solidFill>
                <a:ln w="28575">
                  <a:solidFill>
                    <a:schemeClr val="bg1">
                      <a:lumMod val="65000"/>
                      <a:alpha val="29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88" name="사각형: 둥근 모서리 87">
                  <a:extLst>
                    <a:ext uri="{FF2B5EF4-FFF2-40B4-BE49-F238E27FC236}">
                      <a16:creationId xmlns:a16="http://schemas.microsoft.com/office/drawing/2014/main" id="{A9B4EFF6-61BD-10EB-071A-AAF8FF391D4E}"/>
                    </a:ext>
                  </a:extLst>
                </p:cNvPr>
                <p:cNvSpPr/>
                <p:nvPr/>
              </p:nvSpPr>
              <p:spPr>
                <a:xfrm>
                  <a:off x="4982631" y="1803548"/>
                  <a:ext cx="218688" cy="20855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75000"/>
                    <a:alpha val="37000"/>
                  </a:schemeClr>
                </a:solidFill>
                <a:ln w="28575">
                  <a:solidFill>
                    <a:schemeClr val="bg1">
                      <a:lumMod val="65000"/>
                      <a:alpha val="29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050" dirty="0"/>
                </a:p>
              </p:txBody>
            </p:sp>
            <p:sp>
              <p:nvSpPr>
                <p:cNvPr id="89" name="원호 88">
                  <a:extLst>
                    <a:ext uri="{FF2B5EF4-FFF2-40B4-BE49-F238E27FC236}">
                      <a16:creationId xmlns:a16="http://schemas.microsoft.com/office/drawing/2014/main" id="{A70C75E4-EEC1-58D0-C421-D5BFB5736C41}"/>
                    </a:ext>
                  </a:extLst>
                </p:cNvPr>
                <p:cNvSpPr/>
                <p:nvPr/>
              </p:nvSpPr>
              <p:spPr>
                <a:xfrm flipH="1">
                  <a:off x="4741050" y="1801665"/>
                  <a:ext cx="885563" cy="718482"/>
                </a:xfrm>
                <a:prstGeom prst="arc">
                  <a:avLst>
                    <a:gd name="adj1" fmla="val 18569331"/>
                    <a:gd name="adj2" fmla="val 3073329"/>
                  </a:avLst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0" name="원호 89">
                  <a:extLst>
                    <a:ext uri="{FF2B5EF4-FFF2-40B4-BE49-F238E27FC236}">
                      <a16:creationId xmlns:a16="http://schemas.microsoft.com/office/drawing/2014/main" id="{C73C5309-2B8F-6E3B-D5CF-11005EB510DE}"/>
                    </a:ext>
                  </a:extLst>
                </p:cNvPr>
                <p:cNvSpPr/>
                <p:nvPr/>
              </p:nvSpPr>
              <p:spPr>
                <a:xfrm>
                  <a:off x="5537421" y="1815523"/>
                  <a:ext cx="964638" cy="675085"/>
                </a:xfrm>
                <a:prstGeom prst="arc">
                  <a:avLst>
                    <a:gd name="adj1" fmla="val 18569331"/>
                    <a:gd name="adj2" fmla="val 3073329"/>
                  </a:avLst>
                </a:prstGeom>
                <a:ln w="19050">
                  <a:solidFill>
                    <a:srgbClr val="FF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83" name="사각형: 둥근 모서리 82">
                <a:extLst>
                  <a:ext uri="{FF2B5EF4-FFF2-40B4-BE49-F238E27FC236}">
                    <a16:creationId xmlns:a16="http://schemas.microsoft.com/office/drawing/2014/main" id="{D003B80C-F951-684F-1248-ED5D1F6E4587}"/>
                  </a:ext>
                </a:extLst>
              </p:cNvPr>
              <p:cNvSpPr/>
              <p:nvPr/>
            </p:nvSpPr>
            <p:spPr>
              <a:xfrm>
                <a:off x="6221399" y="2042278"/>
                <a:ext cx="218688" cy="2085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37000"/>
                </a:schemeClr>
              </a:solidFill>
              <a:ln w="28575">
                <a:solidFill>
                  <a:schemeClr val="bg1">
                    <a:lumMod val="6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</p:grp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FDF45BB4-62AF-F7C3-76B7-733D1D582D90}"/>
                </a:ext>
              </a:extLst>
            </p:cNvPr>
            <p:cNvSpPr/>
            <p:nvPr/>
          </p:nvSpPr>
          <p:spPr>
            <a:xfrm>
              <a:off x="4821321" y="2042278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pic>
        <p:nvPicPr>
          <p:cNvPr id="95" name="그림 94">
            <a:extLst>
              <a:ext uri="{FF2B5EF4-FFF2-40B4-BE49-F238E27FC236}">
                <a16:creationId xmlns:a16="http://schemas.microsoft.com/office/drawing/2014/main" id="{69B3BF87-F850-F40B-47B2-5F3FADBFD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0" y="3967987"/>
            <a:ext cx="2082175" cy="1944014"/>
          </a:xfrm>
          <a:prstGeom prst="rect">
            <a:avLst/>
          </a:prstGeom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047A3392-D63D-8831-2704-82FC91ADA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20" y="3974461"/>
            <a:ext cx="2082176" cy="1944014"/>
          </a:xfrm>
          <a:prstGeom prst="rect">
            <a:avLst/>
          </a:prstGeom>
        </p:spPr>
      </p:pic>
      <p:pic>
        <p:nvPicPr>
          <p:cNvPr id="97" name="그림 96">
            <a:extLst>
              <a:ext uri="{FF2B5EF4-FFF2-40B4-BE49-F238E27FC236}">
                <a16:creationId xmlns:a16="http://schemas.microsoft.com/office/drawing/2014/main" id="{43A416AB-D3BC-DF12-B241-BA3ADACC8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90" y="3961229"/>
            <a:ext cx="2095951" cy="195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4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6F36-8091-AB5F-4F19-8742ECA8F7D0}"/>
              </a:ext>
            </a:extLst>
          </p:cNvPr>
          <p:cNvSpPr/>
          <p:nvPr/>
        </p:nvSpPr>
        <p:spPr>
          <a:xfrm>
            <a:off x="0" y="-1"/>
            <a:ext cx="12192000" cy="807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돋움" panose="020B0600000101010101" pitchFamily="50" charset="-127"/>
              <a:ea typeface="돋움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D155C5-B1D7-7102-C25B-20560C233D45}"/>
              </a:ext>
            </a:extLst>
          </p:cNvPr>
          <p:cNvSpPr txBox="1"/>
          <p:nvPr/>
        </p:nvSpPr>
        <p:spPr>
          <a:xfrm>
            <a:off x="322807" y="165302"/>
            <a:ext cx="42380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 dirty="0">
                <a:solidFill>
                  <a:schemeClr val="bg1"/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Jump Animation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2A7944-0918-EA34-451A-E6558F55BA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348978"/>
              </p:ext>
            </p:extLst>
          </p:nvPr>
        </p:nvGraphicFramePr>
        <p:xfrm>
          <a:off x="280753" y="1242101"/>
          <a:ext cx="7069059" cy="5035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6353">
                  <a:extLst>
                    <a:ext uri="{9D8B030D-6E8A-4147-A177-3AD203B41FA5}">
                      <a16:colId xmlns:a16="http://schemas.microsoft.com/office/drawing/2014/main" val="342636288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1488111505"/>
                    </a:ext>
                  </a:extLst>
                </a:gridCol>
                <a:gridCol w="2356353">
                  <a:extLst>
                    <a:ext uri="{9D8B030D-6E8A-4147-A177-3AD203B41FA5}">
                      <a16:colId xmlns:a16="http://schemas.microsoft.com/office/drawing/2014/main" val="510939424"/>
                    </a:ext>
                  </a:extLst>
                </a:gridCol>
              </a:tblGrid>
              <a:tr h="2848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Front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Side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</a:rPr>
                        <a:t>Top</a:t>
                      </a:r>
                      <a:endParaRPr lang="ko-KR" alt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604467"/>
                  </a:ext>
                </a:extLst>
              </a:tr>
              <a:tr h="203198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87696"/>
                  </a:ext>
                </a:extLst>
              </a:tr>
              <a:tr h="266812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633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0A828CB-08CB-0EEA-4D2B-4778D01377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003828"/>
              </p:ext>
            </p:extLst>
          </p:nvPr>
        </p:nvGraphicFramePr>
        <p:xfrm>
          <a:off x="7447102" y="1231420"/>
          <a:ext cx="4520831" cy="361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9259">
                  <a:extLst>
                    <a:ext uri="{9D8B030D-6E8A-4147-A177-3AD203B41FA5}">
                      <a16:colId xmlns:a16="http://schemas.microsoft.com/office/drawing/2014/main" val="195543723"/>
                    </a:ext>
                  </a:extLst>
                </a:gridCol>
                <a:gridCol w="3151572">
                  <a:extLst>
                    <a:ext uri="{9D8B030D-6E8A-4147-A177-3AD203B41FA5}">
                      <a16:colId xmlns:a16="http://schemas.microsoft.com/office/drawing/2014/main" val="96937108"/>
                    </a:ext>
                  </a:extLst>
                </a:gridCol>
              </a:tblGrid>
              <a:tr h="3776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형태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뛰기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232348"/>
                  </a:ext>
                </a:extLst>
              </a:tr>
              <a:tr h="42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Jump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2432672"/>
                  </a:ext>
                </a:extLst>
              </a:tr>
              <a:tr h="488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상호작용키</a:t>
                      </a:r>
                      <a:endParaRPr lang="en-US" altLang="ko-K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Spacebar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684468"/>
                  </a:ext>
                </a:extLst>
              </a:tr>
              <a:tr h="1029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내용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[ </a:t>
                      </a:r>
                      <a:r>
                        <a:rPr lang="ko-KR" altLang="en-US" sz="1100" dirty="0"/>
                        <a:t>뛴다</a:t>
                      </a:r>
                      <a:r>
                        <a:rPr lang="en-US" altLang="ko-KR" sz="1100" dirty="0"/>
                        <a:t> ]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1. </a:t>
                      </a:r>
                      <a:r>
                        <a:rPr lang="ko-KR" altLang="en-US" sz="1100" dirty="0"/>
                        <a:t>몸체를 크게 굽혔다 편다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2. </a:t>
                      </a:r>
                      <a:r>
                        <a:rPr lang="ko-KR" altLang="en-US" sz="1100" dirty="0"/>
                        <a:t>팔을 몸체 가슴에서 머리까지의 부근에서 </a:t>
                      </a:r>
                      <a:endParaRPr lang="en-US" altLang="ko-KR" sz="1100" dirty="0"/>
                    </a:p>
                    <a:p>
                      <a:pPr algn="l" latinLnBrk="1"/>
                      <a:r>
                        <a:rPr lang="en-US" altLang="ko-KR" sz="1100" dirty="0"/>
                        <a:t>   </a:t>
                      </a:r>
                      <a:r>
                        <a:rPr lang="ko-KR" altLang="en-US" sz="1100" dirty="0"/>
                        <a:t>크게 흔든다</a:t>
                      </a:r>
                      <a:r>
                        <a:rPr lang="en-US" altLang="ko-KR" sz="1100" dirty="0"/>
                        <a:t>.</a:t>
                      </a:r>
                    </a:p>
                    <a:p>
                      <a:pPr algn="l" latinLnBrk="1"/>
                      <a:r>
                        <a:rPr lang="en-US" altLang="ko-KR" sz="1100" dirty="0"/>
                        <a:t>3. </a:t>
                      </a:r>
                      <a:r>
                        <a:rPr lang="ko-KR" altLang="en-US" sz="1100" dirty="0"/>
                        <a:t>이때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오른손과 왼손은 교차해서 움직인다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6116187"/>
                  </a:ext>
                </a:extLst>
              </a:tr>
              <a:tr h="4621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루프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8845769"/>
                  </a:ext>
                </a:extLst>
              </a:tr>
              <a:tr h="83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bg1"/>
                          </a:solidFill>
                        </a:rPr>
                        <a:t>취소 조건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공중에 떴다가 유저 오브젝트가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바닥에 닿았을 때 </a:t>
                      </a:r>
                      <a:r>
                        <a:rPr lang="en-US" altLang="ko-KR" sz="1100" dirty="0"/>
                        <a:t>: Idle</a:t>
                      </a:r>
                      <a:r>
                        <a:rPr lang="ko-KR" altLang="en-US" sz="1100" dirty="0"/>
                        <a:t>로 전환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1940541"/>
                  </a:ext>
                </a:extLst>
              </a:tr>
            </a:tbl>
          </a:graphicData>
        </a:graphic>
      </p:graphicFrame>
      <p:grpSp>
        <p:nvGrpSpPr>
          <p:cNvPr id="8" name="그룹 7">
            <a:extLst>
              <a:ext uri="{FF2B5EF4-FFF2-40B4-BE49-F238E27FC236}">
                <a16:creationId xmlns:a16="http://schemas.microsoft.com/office/drawing/2014/main" id="{CC8C118C-C0CC-8E56-CC69-BADB42AA5101}"/>
              </a:ext>
            </a:extLst>
          </p:cNvPr>
          <p:cNvGrpSpPr/>
          <p:nvPr/>
        </p:nvGrpSpPr>
        <p:grpSpPr>
          <a:xfrm>
            <a:off x="551800" y="1771337"/>
            <a:ext cx="1532172" cy="1583658"/>
            <a:chOff x="429933" y="1175441"/>
            <a:chExt cx="1532172" cy="1583658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B1F3CBBF-C431-3EFD-6669-0B1F6AFA43B1}"/>
                </a:ext>
              </a:extLst>
            </p:cNvPr>
            <p:cNvSpPr/>
            <p:nvPr/>
          </p:nvSpPr>
          <p:spPr>
            <a:xfrm>
              <a:off x="919668" y="1259197"/>
              <a:ext cx="761143" cy="149990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. </a:t>
              </a:r>
              <a:r>
                <a:rPr lang="en-US" altLang="ko-KR" sz="1000" b="1" dirty="0">
                  <a:solidFill>
                    <a:schemeClr val="tx1"/>
                  </a:solidFill>
                </a:rPr>
                <a:t>v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> .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8E9D79B-C9AA-E909-4936-9CD4FD95B5F4}"/>
                </a:ext>
              </a:extLst>
            </p:cNvPr>
            <p:cNvSpPr/>
            <p:nvPr/>
          </p:nvSpPr>
          <p:spPr>
            <a:xfrm>
              <a:off x="638375" y="1804030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304871DB-DC40-F06F-5828-11D6BF8951DF}"/>
                </a:ext>
              </a:extLst>
            </p:cNvPr>
            <p:cNvSpPr/>
            <p:nvPr/>
          </p:nvSpPr>
          <p:spPr>
            <a:xfrm>
              <a:off x="1743417" y="1764428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BA8CD28-9E9A-6227-ADD3-02524B0BD886}"/>
                </a:ext>
              </a:extLst>
            </p:cNvPr>
            <p:cNvSpPr/>
            <p:nvPr/>
          </p:nvSpPr>
          <p:spPr>
            <a:xfrm>
              <a:off x="429933" y="117544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6C63819-38C2-322B-CE99-35A130E87092}"/>
              </a:ext>
            </a:extLst>
          </p:cNvPr>
          <p:cNvGrpSpPr/>
          <p:nvPr/>
        </p:nvGrpSpPr>
        <p:grpSpPr>
          <a:xfrm>
            <a:off x="3434710" y="1628451"/>
            <a:ext cx="1236222" cy="1747065"/>
            <a:chOff x="3113989" y="1000542"/>
            <a:chExt cx="1236222" cy="174706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58D5CD28-C983-3525-6C87-D1F1626ED33B}"/>
                </a:ext>
              </a:extLst>
            </p:cNvPr>
            <p:cNvSpPr/>
            <p:nvPr/>
          </p:nvSpPr>
          <p:spPr>
            <a:xfrm rot="1096127">
              <a:off x="3113989" y="1247704"/>
              <a:ext cx="761145" cy="14999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    .  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C18C8DD-70C8-8337-FDA7-F7D08A514C61}"/>
                </a:ext>
              </a:extLst>
            </p:cNvPr>
            <p:cNvSpPr/>
            <p:nvPr/>
          </p:nvSpPr>
          <p:spPr>
            <a:xfrm>
              <a:off x="3934848" y="1583157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07502ED-5345-ABFA-BD75-EDC65163E38A}"/>
                </a:ext>
              </a:extLst>
            </p:cNvPr>
            <p:cNvSpPr/>
            <p:nvPr/>
          </p:nvSpPr>
          <p:spPr>
            <a:xfrm>
              <a:off x="3752948" y="1000542"/>
              <a:ext cx="177686" cy="1814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  <p:sp>
          <p:nvSpPr>
            <p:cNvPr id="19" name="원호 18">
              <a:extLst>
                <a:ext uri="{FF2B5EF4-FFF2-40B4-BE49-F238E27FC236}">
                  <a16:creationId xmlns:a16="http://schemas.microsoft.com/office/drawing/2014/main" id="{3108EE9F-F814-6CC2-9125-EBCA8B4A4E94}"/>
                </a:ext>
              </a:extLst>
            </p:cNvPr>
            <p:cNvSpPr/>
            <p:nvPr/>
          </p:nvSpPr>
          <p:spPr>
            <a:xfrm rot="9504142" flipH="1">
              <a:off x="3400057" y="1049907"/>
              <a:ext cx="950154" cy="794738"/>
            </a:xfrm>
            <a:prstGeom prst="arc">
              <a:avLst>
                <a:gd name="adj1" fmla="val 18569331"/>
                <a:gd name="adj2" fmla="val 3073329"/>
              </a:avLst>
            </a:prstGeom>
            <a:ln w="1905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AA185C4-0BDF-B29C-9E2A-C5FA6B624ED8}"/>
              </a:ext>
            </a:extLst>
          </p:cNvPr>
          <p:cNvGrpSpPr/>
          <p:nvPr/>
        </p:nvGrpSpPr>
        <p:grpSpPr>
          <a:xfrm>
            <a:off x="5120391" y="2241608"/>
            <a:ext cx="2002807" cy="966684"/>
            <a:chOff x="4571751" y="1682949"/>
            <a:chExt cx="2002807" cy="966684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C72812E-D054-8310-E131-9499F2DFC52A}"/>
                </a:ext>
              </a:extLst>
            </p:cNvPr>
            <p:cNvGrpSpPr/>
            <p:nvPr/>
          </p:nvGrpSpPr>
          <p:grpSpPr>
            <a:xfrm>
              <a:off x="4982631" y="1682949"/>
              <a:ext cx="1591927" cy="966684"/>
              <a:chOff x="4982631" y="1682949"/>
              <a:chExt cx="1591927" cy="966684"/>
            </a:xfrm>
          </p:grpSpPr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97CD82E6-2687-E341-B76B-BAA25AC9021A}"/>
                  </a:ext>
                </a:extLst>
              </p:cNvPr>
              <p:cNvSpPr/>
              <p:nvPr/>
            </p:nvSpPr>
            <p:spPr>
              <a:xfrm>
                <a:off x="5209032" y="1682949"/>
                <a:ext cx="761144" cy="807659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    </a:t>
                </a:r>
              </a:p>
              <a:p>
                <a:pPr algn="ctr"/>
                <a:r>
                  <a:rPr lang="en-US" altLang="ko-KR" sz="2000" b="1" dirty="0">
                    <a:solidFill>
                      <a:schemeClr val="tx1"/>
                    </a:solidFill>
                  </a:rPr>
                  <a:t>.  .  </a:t>
                </a:r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76A80814-E49F-1D89-D8B4-533B9294EC9B}"/>
                  </a:ext>
                </a:extLst>
              </p:cNvPr>
              <p:cNvSpPr/>
              <p:nvPr/>
            </p:nvSpPr>
            <p:spPr>
              <a:xfrm>
                <a:off x="6002711" y="2290566"/>
                <a:ext cx="218688" cy="208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20587247-6068-08CF-C395-D4A240347F87}"/>
                  </a:ext>
                </a:extLst>
              </p:cNvPr>
              <p:cNvSpPr/>
              <p:nvPr/>
            </p:nvSpPr>
            <p:spPr>
              <a:xfrm>
                <a:off x="4982631" y="2290566"/>
                <a:ext cx="218688" cy="208552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ko-KR" altLang="en-US" sz="1050" dirty="0"/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BC1788F8-42B0-FCA3-13FB-65B4AB89721D}"/>
                  </a:ext>
                </a:extLst>
              </p:cNvPr>
              <p:cNvSpPr/>
              <p:nvPr/>
            </p:nvSpPr>
            <p:spPr>
              <a:xfrm>
                <a:off x="6355870" y="2441081"/>
                <a:ext cx="218688" cy="20855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  <a:alpha val="37000"/>
                </a:schemeClr>
              </a:solidFill>
              <a:ln w="28575">
                <a:solidFill>
                  <a:schemeClr val="bg1">
                    <a:lumMod val="65000"/>
                    <a:alpha val="29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 dirty="0"/>
              </a:p>
            </p:txBody>
          </p:sp>
        </p:grp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5A27186F-78CF-5F13-916F-0282AF1DE055}"/>
                </a:ext>
              </a:extLst>
            </p:cNvPr>
            <p:cNvSpPr/>
            <p:nvPr/>
          </p:nvSpPr>
          <p:spPr>
            <a:xfrm>
              <a:off x="4571751" y="2441081"/>
              <a:ext cx="218688" cy="208552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  <a:alpha val="37000"/>
              </a:schemeClr>
            </a:solidFill>
            <a:ln w="28575">
              <a:solidFill>
                <a:schemeClr val="bg1">
                  <a:lumMod val="65000"/>
                  <a:alpha val="29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50" dirty="0"/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2D803805-A3CC-C7E5-F00D-A5DC29E0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81" y="3974460"/>
            <a:ext cx="2096057" cy="195724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B663878E-51A7-055A-3F77-B2424A2D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194" y="3974460"/>
            <a:ext cx="2082176" cy="195724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9C9807D-D2A0-91E4-6F30-9C1643C9F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165" y="3974460"/>
            <a:ext cx="2082176" cy="1957245"/>
          </a:xfrm>
          <a:prstGeom prst="rect">
            <a:avLst/>
          </a:prstGeom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2C65613-1D44-063C-BDA5-06CC7B018153}"/>
              </a:ext>
            </a:extLst>
          </p:cNvPr>
          <p:cNvSpPr/>
          <p:nvPr/>
        </p:nvSpPr>
        <p:spPr>
          <a:xfrm>
            <a:off x="2078553" y="1750817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48" name="원호 47">
            <a:extLst>
              <a:ext uri="{FF2B5EF4-FFF2-40B4-BE49-F238E27FC236}">
                <a16:creationId xmlns:a16="http://schemas.microsoft.com/office/drawing/2014/main" id="{DF7D2CB3-A670-C702-6DAD-5DB3932EF662}"/>
              </a:ext>
            </a:extLst>
          </p:cNvPr>
          <p:cNvSpPr/>
          <p:nvPr/>
        </p:nvSpPr>
        <p:spPr>
          <a:xfrm rot="1382106" flipH="1">
            <a:off x="6611690" y="2937633"/>
            <a:ext cx="475156" cy="378230"/>
          </a:xfrm>
          <a:prstGeom prst="arc">
            <a:avLst>
              <a:gd name="adj1" fmla="val 2231668"/>
              <a:gd name="adj2" fmla="val 235722"/>
            </a:avLst>
          </a:prstGeom>
          <a:ln w="190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원호 48">
            <a:extLst>
              <a:ext uri="{FF2B5EF4-FFF2-40B4-BE49-F238E27FC236}">
                <a16:creationId xmlns:a16="http://schemas.microsoft.com/office/drawing/2014/main" id="{3EDF5A22-D885-5D75-71C7-66EFD93D1E93}"/>
              </a:ext>
            </a:extLst>
          </p:cNvPr>
          <p:cNvSpPr/>
          <p:nvPr/>
        </p:nvSpPr>
        <p:spPr>
          <a:xfrm rot="2710865" flipV="1">
            <a:off x="5210716" y="2858007"/>
            <a:ext cx="466620" cy="537482"/>
          </a:xfrm>
          <a:prstGeom prst="arc">
            <a:avLst>
              <a:gd name="adj1" fmla="val 3091745"/>
              <a:gd name="adj2" fmla="val 1706433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F72E0D6B-16C5-D892-488E-A458BA9B3FA1}"/>
              </a:ext>
            </a:extLst>
          </p:cNvPr>
          <p:cNvSpPr/>
          <p:nvPr/>
        </p:nvSpPr>
        <p:spPr>
          <a:xfrm>
            <a:off x="5421962" y="3251383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D82448D-6A58-0419-C220-AC1A90B5D855}"/>
              </a:ext>
            </a:extLst>
          </p:cNvPr>
          <p:cNvSpPr/>
          <p:nvPr/>
        </p:nvSpPr>
        <p:spPr>
          <a:xfrm>
            <a:off x="6747975" y="3251383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5" name="원호 54">
            <a:extLst>
              <a:ext uri="{FF2B5EF4-FFF2-40B4-BE49-F238E27FC236}">
                <a16:creationId xmlns:a16="http://schemas.microsoft.com/office/drawing/2014/main" id="{E84243EE-269E-F837-BD1D-0874E296544B}"/>
              </a:ext>
            </a:extLst>
          </p:cNvPr>
          <p:cNvSpPr/>
          <p:nvPr/>
        </p:nvSpPr>
        <p:spPr>
          <a:xfrm rot="20319102">
            <a:off x="428591" y="1904296"/>
            <a:ext cx="483138" cy="648603"/>
          </a:xfrm>
          <a:prstGeom prst="arc">
            <a:avLst>
              <a:gd name="adj1" fmla="val 3091745"/>
              <a:gd name="adj2" fmla="val 1706433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원호 55">
            <a:extLst>
              <a:ext uri="{FF2B5EF4-FFF2-40B4-BE49-F238E27FC236}">
                <a16:creationId xmlns:a16="http://schemas.microsoft.com/office/drawing/2014/main" id="{ACE4C951-38CD-543F-D294-4EA5728A35DF}"/>
              </a:ext>
            </a:extLst>
          </p:cNvPr>
          <p:cNvSpPr/>
          <p:nvPr/>
        </p:nvSpPr>
        <p:spPr>
          <a:xfrm rot="1224423" flipH="1">
            <a:off x="1964662" y="1866593"/>
            <a:ext cx="441928" cy="648603"/>
          </a:xfrm>
          <a:prstGeom prst="arc">
            <a:avLst>
              <a:gd name="adj1" fmla="val 3091745"/>
              <a:gd name="adj2" fmla="val 1706433"/>
            </a:avLst>
          </a:prstGeom>
          <a:ln w="19050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C3FBF1A-D2E1-B0D7-FFB0-CC6ABF1A838A}"/>
              </a:ext>
            </a:extLst>
          </p:cNvPr>
          <p:cNvSpPr/>
          <p:nvPr/>
        </p:nvSpPr>
        <p:spPr>
          <a:xfrm>
            <a:off x="333112" y="219137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69E3FB9C-0E8C-B95D-53C0-93BA54CCBCC3}"/>
              </a:ext>
            </a:extLst>
          </p:cNvPr>
          <p:cNvSpPr/>
          <p:nvPr/>
        </p:nvSpPr>
        <p:spPr>
          <a:xfrm>
            <a:off x="2282184" y="2157964"/>
            <a:ext cx="218688" cy="208552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  <a:alpha val="37000"/>
            </a:schemeClr>
          </a:solidFill>
          <a:ln w="28575">
            <a:solidFill>
              <a:schemeClr val="bg1">
                <a:lumMod val="65000"/>
                <a:alpha val="2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927960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7322</TotalTime>
  <Words>800</Words>
  <Application>Microsoft Office PowerPoint</Application>
  <PresentationFormat>와이드스크린</PresentationFormat>
  <Paragraphs>319</Paragraphs>
  <Slides>14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돋움</vt:lpstr>
      <vt:lpstr>맑은 고딕</vt:lpstr>
      <vt:lpstr>메이플스토리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우진 곽</dc:creator>
  <cp:lastModifiedBy>우진 곽</cp:lastModifiedBy>
  <cp:revision>2882</cp:revision>
  <dcterms:created xsi:type="dcterms:W3CDTF">2023-07-05T05:33:12Z</dcterms:created>
  <dcterms:modified xsi:type="dcterms:W3CDTF">2024-02-13T03:02:34Z</dcterms:modified>
  <cp:version/>
</cp:coreProperties>
</file>